
<file path=[Content_Types].xml><?xml version="1.0" encoding="utf-8"?>
<Types xmlns="http://schemas.openxmlformats.org/package/2006/content-types">
  <Default Extension="bin" ContentType="application/vnd.openxmlformats-officedocument.oleObject"/>
  <Default Extension="wmf" ContentType="image/x-w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Lst>
  <p:notesMasterIdLst>
    <p:notesMasterId r:id="rId8"/>
  </p:notesMasterIdLst>
  <p:sldIdLst>
    <p:sldId id="316" r:id="rId2"/>
    <p:sldId id="333" r:id="rId3"/>
    <p:sldId id="317" r:id="rId4"/>
    <p:sldId id="314" r:id="rId5"/>
    <p:sldId id="334" r:id="rId6"/>
    <p:sldId id="306" r:id="rId7"/>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B6AD"/>
    <a:srgbClr val="68D1D8"/>
    <a:srgbClr val="A20000"/>
    <a:srgbClr val="257D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286" autoAdjust="0"/>
    <p:restoredTop sz="67897" autoAdjust="0"/>
  </p:normalViewPr>
  <p:slideViewPr>
    <p:cSldViewPr snapToGrid="0">
      <p:cViewPr varScale="1">
        <p:scale>
          <a:sx n="67" d="100"/>
          <a:sy n="67" d="100"/>
        </p:scale>
        <p:origin x="1234"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8788"/>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dirty="0"/>
          </a:p>
        </p:txBody>
      </p:sp>
      <p:sp>
        <p:nvSpPr>
          <p:cNvPr id="4" name="Shape 4"/>
          <p:cNvSpPr txBox="1">
            <a:spLocks noGrp="1"/>
          </p:cNvSpPr>
          <p:nvPr>
            <p:ph type="dt" idx="10"/>
          </p:nvPr>
        </p:nvSpPr>
        <p:spPr>
          <a:xfrm>
            <a:off x="3884612" y="0"/>
            <a:ext cx="2971799" cy="458788"/>
          </a:xfrm>
          <a:prstGeom prst="rect">
            <a:avLst/>
          </a:prstGeom>
          <a:noFill/>
          <a:ln>
            <a:noFill/>
          </a:ln>
        </p:spPr>
        <p:txBody>
          <a:bodyPr lIns="91425" tIns="91425" rIns="91425" bIns="91425" anchor="t" anchorCtr="0"/>
          <a:lstStyle>
            <a:lvl1pPr marL="0" marR="0" lvl="0" indent="0" algn="r"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dirty="0"/>
          </a:p>
        </p:txBody>
      </p:sp>
      <p:sp>
        <p:nvSpPr>
          <p:cNvPr id="5" name="Shape 5"/>
          <p:cNvSpPr>
            <a:spLocks noGrp="1" noRot="1" noChangeAspect="1"/>
          </p:cNvSpPr>
          <p:nvPr>
            <p:ph type="sldImg" idx="3"/>
          </p:nvPr>
        </p:nvSpPr>
        <p:spPr>
          <a:xfrm>
            <a:off x="685800" y="1143000"/>
            <a:ext cx="5486399" cy="3086099"/>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5800" y="4400550"/>
            <a:ext cx="5486399" cy="3600450"/>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200" b="0" i="0" u="none" strike="noStrike" cap="none">
                <a:solidFill>
                  <a:schemeClr val="dk1"/>
                </a:solidFill>
                <a:latin typeface="Calibri"/>
                <a:ea typeface="Calibri"/>
                <a:cs typeface="Calibri"/>
                <a:sym typeface="Calibri"/>
              </a:defRPr>
            </a:lvl2pPr>
            <a:lvl3pPr marL="914400" marR="0" lvl="2" indent="0" algn="l" rtl="0">
              <a:spcBef>
                <a:spcPts val="0"/>
              </a:spcBef>
              <a:buNone/>
              <a:defRPr sz="1200" b="0" i="0" u="none" strike="noStrike" cap="none">
                <a:solidFill>
                  <a:schemeClr val="dk1"/>
                </a:solidFill>
                <a:latin typeface="Calibri"/>
                <a:ea typeface="Calibri"/>
                <a:cs typeface="Calibri"/>
                <a:sym typeface="Calibri"/>
              </a:defRPr>
            </a:lvl3pPr>
            <a:lvl4pPr marL="1371600" marR="0" lvl="3" indent="0" algn="l" rtl="0">
              <a:spcBef>
                <a:spcPts val="0"/>
              </a:spcBef>
              <a:buNone/>
              <a:defRPr sz="1200" b="0" i="0" u="none" strike="noStrike" cap="none">
                <a:solidFill>
                  <a:schemeClr val="dk1"/>
                </a:solidFill>
                <a:latin typeface="Calibri"/>
                <a:ea typeface="Calibri"/>
                <a:cs typeface="Calibri"/>
                <a:sym typeface="Calibri"/>
              </a:defRPr>
            </a:lvl4pPr>
            <a:lvl5pPr marL="1828800" marR="0" lvl="4" indent="0" algn="l" rtl="0">
              <a:spcBef>
                <a:spcPts val="0"/>
              </a:spcBef>
              <a:buNone/>
              <a:defRPr sz="1200" b="0" i="0" u="none" strike="noStrike" cap="none">
                <a:solidFill>
                  <a:schemeClr val="dk1"/>
                </a:solidFill>
                <a:latin typeface="Calibri"/>
                <a:ea typeface="Calibri"/>
                <a:cs typeface="Calibri"/>
                <a:sym typeface="Calibri"/>
              </a:defRPr>
            </a:lvl5pPr>
            <a:lvl6pPr marL="2286000" marR="0" lvl="5" indent="0" algn="l" rtl="0">
              <a:spcBef>
                <a:spcPts val="0"/>
              </a:spcBef>
              <a:buNone/>
              <a:defRPr sz="1200" b="0" i="0" u="none" strike="noStrike" cap="none">
                <a:solidFill>
                  <a:schemeClr val="dk1"/>
                </a:solidFill>
                <a:latin typeface="Calibri"/>
                <a:ea typeface="Calibri"/>
                <a:cs typeface="Calibri"/>
                <a:sym typeface="Calibri"/>
              </a:defRPr>
            </a:lvl6pPr>
            <a:lvl7pPr marL="2743200" marR="0" lvl="6" indent="0" algn="l" rtl="0">
              <a:spcBef>
                <a:spcPts val="0"/>
              </a:spcBef>
              <a:buNone/>
              <a:defRPr sz="1200" b="0" i="0" u="none" strike="noStrike" cap="none">
                <a:solidFill>
                  <a:schemeClr val="dk1"/>
                </a:solidFill>
                <a:latin typeface="Calibri"/>
                <a:ea typeface="Calibri"/>
                <a:cs typeface="Calibri"/>
                <a:sym typeface="Calibri"/>
              </a:defRPr>
            </a:lvl7pPr>
            <a:lvl8pPr marL="3200400" marR="0" lvl="7" indent="0" algn="l" rtl="0">
              <a:spcBef>
                <a:spcPts val="0"/>
              </a:spcBef>
              <a:buNone/>
              <a:defRPr sz="1200" b="0" i="0" u="none" strike="noStrike" cap="none">
                <a:solidFill>
                  <a:schemeClr val="dk1"/>
                </a:solidFill>
                <a:latin typeface="Calibri"/>
                <a:ea typeface="Calibri"/>
                <a:cs typeface="Calibri"/>
                <a:sym typeface="Calibri"/>
              </a:defRPr>
            </a:lvl8pPr>
            <a:lvl9pPr marL="3657600" marR="0" lvl="8" indent="0" algn="l" rtl="0">
              <a:spcBef>
                <a:spcPts val="0"/>
              </a:spcBef>
              <a:buNone/>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685213"/>
            <a:ext cx="2971799" cy="458786"/>
          </a:xfrm>
          <a:prstGeom prst="rect">
            <a:avLst/>
          </a:prstGeom>
          <a:noFill/>
          <a:ln>
            <a:noFill/>
          </a:ln>
        </p:spPr>
        <p:txBody>
          <a:bodyPr lIns="91425" tIns="91425" rIns="91425" bIns="91425" anchor="b"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dirty="0"/>
          </a:p>
        </p:txBody>
      </p:sp>
      <p:sp>
        <p:nvSpPr>
          <p:cNvPr id="8" name="Shape 8"/>
          <p:cNvSpPr txBox="1">
            <a:spLocks noGrp="1"/>
          </p:cNvSpPr>
          <p:nvPr>
            <p:ph type="sldNum" idx="12"/>
          </p:nvPr>
        </p:nvSpPr>
        <p:spPr>
          <a:xfrm>
            <a:off x="3884612" y="8685213"/>
            <a:ext cx="2971799" cy="458786"/>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a:t>
            </a:fld>
            <a:endParaRPr lang="en-US" sz="12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607499663"/>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prodej.mesec.cz/bezne-ucty/" TargetMode="External"/><Relationship Id="rId2" Type="http://schemas.openxmlformats.org/officeDocument/2006/relationships/slide" Target="../slides/slide3.xml"/><Relationship Id="rId1" Type="http://schemas.openxmlformats.org/officeDocument/2006/relationships/notesMaster" Target="../notesMasters/notesMaster1.xml"/><Relationship Id="rId4" Type="http://schemas.openxmlformats.org/officeDocument/2006/relationships/hyperlink" Target="http://prodej.mesec.cz/kreditni-karty/texty/bezurocne-obdobi-u-kreditni-karty/"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Shape 175"/>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lang="cs-CZ" b="0" dirty="0"/>
          </a:p>
        </p:txBody>
      </p:sp>
      <p:sp>
        <p:nvSpPr>
          <p:cNvPr id="176" name="Shape 176"/>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639919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Shape 175"/>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a:buNone/>
            </a:pPr>
            <a:r>
              <a:rPr lang="cs-CZ" sz="1200" b="1" dirty="0"/>
              <a:t>BĚŽNÝ ÚČET </a:t>
            </a:r>
            <a:r>
              <a:rPr lang="cs-CZ" sz="1200" dirty="0"/>
              <a:t>je hlavní nástroj pro správu financí a umožňuje nám hospodařit s penězi hotovostně i bezhotovostně-vlastně naše </a:t>
            </a:r>
            <a:r>
              <a:rPr lang="cs-CZ" sz="1200" dirty="0" err="1"/>
              <a:t>peněženka,máme</a:t>
            </a:r>
            <a:r>
              <a:rPr lang="cs-CZ" sz="1200" dirty="0"/>
              <a:t> na nich vložené peníze, které účtem protékají. Přijdou, odejdou. Co se zachytí, zůstává napospas inflaci-nechávat jen nezbytné množství peněz-zbytek spořit!</a:t>
            </a:r>
          </a:p>
          <a:p>
            <a:r>
              <a:rPr lang="cs-CZ" sz="1200" dirty="0"/>
              <a:t>Bezpečnost a pojištění prostředků svěřených bance až do výše 50 tisíc euro</a:t>
            </a:r>
          </a:p>
          <a:p>
            <a:r>
              <a:rPr lang="cs-CZ" sz="1200" b="1" dirty="0"/>
              <a:t>Úrok</a:t>
            </a:r>
            <a:r>
              <a:rPr lang="cs-CZ" sz="1200" dirty="0"/>
              <a:t> je velmi nízký – 0,01%</a:t>
            </a:r>
          </a:p>
          <a:p>
            <a:pPr>
              <a:buNone/>
            </a:pPr>
            <a:r>
              <a:rPr lang="cs-CZ" sz="1200" b="1" dirty="0" err="1"/>
              <a:t>Kriteria</a:t>
            </a:r>
            <a:r>
              <a:rPr lang="cs-CZ" sz="1200" b="1" dirty="0"/>
              <a:t> výběru účtu:</a:t>
            </a:r>
          </a:p>
          <a:p>
            <a:r>
              <a:rPr lang="cs-CZ" sz="1200" dirty="0"/>
              <a:t>Stabilita a historie banky</a:t>
            </a:r>
          </a:p>
          <a:p>
            <a:r>
              <a:rPr lang="cs-CZ" sz="1200" dirty="0"/>
              <a:t>Počet poboček v místě bydliště, jejich vzdálenost a otevírací doba</a:t>
            </a:r>
          </a:p>
          <a:p>
            <a:r>
              <a:rPr lang="cs-CZ" sz="1200" dirty="0"/>
              <a:t>Možnost internetového a telefonického bankovnictví</a:t>
            </a:r>
          </a:p>
          <a:p>
            <a:r>
              <a:rPr lang="cs-CZ" sz="1200" dirty="0"/>
              <a:t>Minimální vklad pro zřízení účtu, poplatek za transakce</a:t>
            </a:r>
          </a:p>
          <a:p>
            <a:r>
              <a:rPr lang="cs-CZ" sz="1200" dirty="0"/>
              <a:t>Platební karta k účtu a možnost získání kreditní karty</a:t>
            </a:r>
          </a:p>
          <a:p>
            <a:r>
              <a:rPr lang="cs-CZ" sz="1200" dirty="0"/>
              <a:t>Nabídka bonusů pro dobré klienty</a:t>
            </a:r>
          </a:p>
          <a:p>
            <a:r>
              <a:rPr lang="cs-CZ" sz="1200" dirty="0"/>
              <a:t>Možnost zřízení přístupu k účtu pro další osobu</a:t>
            </a:r>
          </a:p>
          <a:p>
            <a:pPr>
              <a:buNone/>
            </a:pPr>
            <a:r>
              <a:rPr lang="cs-CZ" sz="1200" b="1" dirty="0"/>
              <a:t>SPRÁVU FINANCÍ LZE PROVÁDĚT:</a:t>
            </a:r>
          </a:p>
          <a:p>
            <a:pPr>
              <a:buFont typeface="Wingdings" pitchFamily="2" charset="2"/>
              <a:buChar char="q"/>
            </a:pPr>
            <a:r>
              <a:rPr lang="cs-CZ" sz="1200" dirty="0"/>
              <a:t>Příkazem k platbě – jednorázové a nepravidelné platby</a:t>
            </a:r>
          </a:p>
          <a:p>
            <a:pPr>
              <a:buFont typeface="Wingdings" pitchFamily="2" charset="2"/>
              <a:buChar char="q"/>
            </a:pPr>
            <a:r>
              <a:rPr lang="cs-CZ" sz="1200" dirty="0"/>
              <a:t>Formou trvalého příkazu – využívá se pro pravidelné platby a splátky s pevnou výší splátky</a:t>
            </a:r>
          </a:p>
          <a:p>
            <a:pPr>
              <a:buFont typeface="Wingdings" pitchFamily="2" charset="2"/>
              <a:buChar char="q"/>
            </a:pPr>
            <a:r>
              <a:rPr lang="cs-CZ" sz="1200" dirty="0"/>
              <a:t>Formou přímého inkasa – udělujete souhlas třetí osobě, aby si z vašeho účtu pravidelně strhávala sjednanou sumu. Volíte si limit, o který se může daná částka navýšit</a:t>
            </a:r>
          </a:p>
          <a:p>
            <a:pPr>
              <a:buNone/>
            </a:pPr>
            <a:r>
              <a:rPr lang="cs-CZ" sz="1200" b="1" dirty="0">
                <a:solidFill>
                  <a:srgbClr val="FF0000"/>
                </a:solidFill>
              </a:rPr>
              <a:t>Na co si dát pozor:</a:t>
            </a:r>
          </a:p>
          <a:p>
            <a:pPr>
              <a:buFont typeface="Wingdings" pitchFamily="2" charset="2"/>
              <a:buChar char="ü"/>
            </a:pPr>
            <a:r>
              <a:rPr lang="cs-CZ" sz="1200" dirty="0"/>
              <a:t>Účet by měl nabízet jen ty služby, které potřebujeme-zajímejte se, zda neexistuje modernější a levnější varianta toho, co používáte v současné době-ZAJÍMEJTE SE SAMI </a:t>
            </a:r>
          </a:p>
          <a:p>
            <a:pPr>
              <a:buNone/>
            </a:pPr>
            <a:r>
              <a:rPr lang="cs-CZ" sz="1200" dirty="0"/>
              <a:t>Přejít s běžným účtem k jiné bance je velmi </a:t>
            </a:r>
            <a:r>
              <a:rPr lang="cs-CZ" sz="1200" dirty="0" err="1"/>
              <a:t>snadné-nyní</a:t>
            </a:r>
            <a:r>
              <a:rPr lang="cs-CZ" sz="1200" dirty="0"/>
              <a:t> vyjedná za klienta nová banka zcela zdarma-musíte dát souhlas-NEBOJTE SE JÍT TAM, KDE SI VÁS BUDOU VÁŽIT.</a:t>
            </a:r>
          </a:p>
          <a:p>
            <a:pPr>
              <a:buNone/>
            </a:pPr>
            <a:r>
              <a:rPr lang="cs-CZ" sz="1200" dirty="0"/>
              <a:t>		</a:t>
            </a:r>
            <a:endParaRPr lang="cs-CZ" b="0" dirty="0"/>
          </a:p>
        </p:txBody>
      </p:sp>
      <p:sp>
        <p:nvSpPr>
          <p:cNvPr id="176" name="Shape 176"/>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779239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Shape 175"/>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fontAlgn="base"/>
            <a:r>
              <a:rPr lang="cs-CZ" sz="1200" b="1" i="0" u="none" strike="noStrike" kern="1200" cap="none" dirty="0">
                <a:solidFill>
                  <a:schemeClr val="dk1"/>
                </a:solidFill>
                <a:effectLst/>
                <a:latin typeface="Calibri"/>
                <a:ea typeface="Calibri"/>
                <a:cs typeface="Calibri"/>
                <a:sym typeface="Calibri"/>
              </a:rPr>
              <a:t>Debetní karta</a:t>
            </a:r>
          </a:p>
          <a:p>
            <a:pPr fontAlgn="base"/>
            <a:r>
              <a:rPr lang="cs-CZ" sz="1200" b="0" i="0" u="none" strike="noStrike" kern="1200" cap="none" dirty="0">
                <a:solidFill>
                  <a:schemeClr val="dk1"/>
                </a:solidFill>
                <a:effectLst/>
                <a:latin typeface="Calibri"/>
                <a:ea typeface="Calibri"/>
                <a:cs typeface="Calibri"/>
                <a:sym typeface="Calibri"/>
              </a:rPr>
              <a:t>Je karta, kterou dostáváte ve své bance ke svému bankovnímu účtu. Můžete s ní platit v obchodech či vybírat z bankomatu a to až </a:t>
            </a:r>
            <a:r>
              <a:rPr lang="cs-CZ" sz="1200" b="1" i="0" u="none" strike="noStrike" kern="1200" cap="none" dirty="0">
                <a:solidFill>
                  <a:schemeClr val="dk1"/>
                </a:solidFill>
                <a:effectLst/>
                <a:latin typeface="Calibri"/>
                <a:ea typeface="Calibri"/>
                <a:cs typeface="Calibri"/>
                <a:sym typeface="Calibri"/>
              </a:rPr>
              <a:t>do výše částky, kterou máte na účtu</a:t>
            </a:r>
            <a:r>
              <a:rPr lang="cs-CZ" sz="1200" b="0" i="0" u="none" strike="noStrike" kern="1200" cap="none" dirty="0">
                <a:solidFill>
                  <a:schemeClr val="dk1"/>
                </a:solidFill>
                <a:effectLst/>
                <a:latin typeface="Calibri"/>
                <a:ea typeface="Calibri"/>
                <a:cs typeface="Calibri"/>
                <a:sym typeface="Calibri"/>
              </a:rPr>
              <a:t>.</a:t>
            </a:r>
          </a:p>
          <a:p>
            <a:pPr lvl="0">
              <a:spcBef>
                <a:spcPts val="0"/>
              </a:spcBef>
              <a:buNone/>
            </a:pPr>
            <a:endParaRPr lang="cs-CZ" b="0" dirty="0"/>
          </a:p>
          <a:p>
            <a:pPr fontAlgn="base"/>
            <a:r>
              <a:rPr lang="cs-CZ" sz="1200" b="1" i="0" u="none" strike="noStrike" kern="1200" cap="none" dirty="0">
                <a:solidFill>
                  <a:schemeClr val="dk1"/>
                </a:solidFill>
                <a:effectLst/>
                <a:latin typeface="Calibri"/>
                <a:ea typeface="Calibri"/>
                <a:cs typeface="Calibri"/>
                <a:sym typeface="Calibri"/>
              </a:rPr>
              <a:t>Kreditní kartu </a:t>
            </a:r>
            <a:r>
              <a:rPr lang="cs-CZ" sz="1200" b="0" i="0" u="none" strike="noStrike" kern="1200" cap="none" dirty="0">
                <a:solidFill>
                  <a:schemeClr val="dk1"/>
                </a:solidFill>
                <a:effectLst/>
                <a:latin typeface="Calibri"/>
                <a:ea typeface="Calibri"/>
                <a:cs typeface="Calibri"/>
                <a:sym typeface="Calibri"/>
              </a:rPr>
              <a:t>vám vydá jakákoliv banka, aniž by bylo potřeba u ní mít </a:t>
            </a:r>
            <a:r>
              <a:rPr lang="cs-CZ" sz="1200" b="0" i="0" u="none" strike="noStrike" kern="1200" cap="none" dirty="0">
                <a:solidFill>
                  <a:schemeClr val="dk1"/>
                </a:solidFill>
                <a:effectLst/>
                <a:latin typeface="Calibri"/>
                <a:ea typeface="Calibri"/>
                <a:cs typeface="Calibri"/>
                <a:sym typeface="Calibri"/>
                <a:hlinkClick r:id="rId3"/>
              </a:rPr>
              <a:t>běžný účet</a:t>
            </a:r>
            <a:r>
              <a:rPr lang="cs-CZ" sz="1200" b="0" i="0" u="none" strike="noStrike" kern="1200" cap="none" dirty="0">
                <a:solidFill>
                  <a:schemeClr val="dk1"/>
                </a:solidFill>
                <a:effectLst/>
                <a:latin typeface="Calibri"/>
                <a:ea typeface="Calibri"/>
                <a:cs typeface="Calibri"/>
                <a:sym typeface="Calibri"/>
              </a:rPr>
              <a:t>. Banka vám prostřednictvím kreditní karty </a:t>
            </a:r>
            <a:r>
              <a:rPr lang="cs-CZ" sz="1200" b="1" i="0" u="none" strike="noStrike" kern="1200" cap="none" dirty="0">
                <a:solidFill>
                  <a:schemeClr val="dk1"/>
                </a:solidFill>
                <a:effectLst/>
                <a:latin typeface="Calibri"/>
                <a:ea typeface="Calibri"/>
                <a:cs typeface="Calibri"/>
                <a:sym typeface="Calibri"/>
              </a:rPr>
              <a:t>půjčuje své peníze</a:t>
            </a:r>
            <a:r>
              <a:rPr lang="cs-CZ" sz="1200" b="0" i="0" u="none" strike="noStrike" kern="1200" cap="none" dirty="0">
                <a:solidFill>
                  <a:schemeClr val="dk1"/>
                </a:solidFill>
                <a:effectLst/>
                <a:latin typeface="Calibri"/>
                <a:ea typeface="Calibri"/>
                <a:cs typeface="Calibri"/>
                <a:sym typeface="Calibri"/>
              </a:rPr>
              <a:t> a to do výše limitu, který je na kartě nastaven, např. 30 000 Kč.</a:t>
            </a:r>
          </a:p>
          <a:p>
            <a:pPr fontAlgn="base"/>
            <a:r>
              <a:rPr lang="cs-CZ" sz="1200" b="1" i="0" u="none" strike="noStrike" kern="1200" cap="none" dirty="0">
                <a:solidFill>
                  <a:schemeClr val="dk1"/>
                </a:solidFill>
                <a:effectLst/>
                <a:latin typeface="Calibri"/>
                <a:ea typeface="Calibri"/>
                <a:cs typeface="Calibri"/>
                <a:sym typeface="Calibri"/>
              </a:rPr>
              <a:t>Kreditní karta pracuje s penězi vydavatelské banky</a:t>
            </a:r>
            <a:r>
              <a:rPr lang="cs-CZ" sz="1200" b="0" i="0" u="none" strike="noStrike" kern="1200" cap="none" dirty="0">
                <a:solidFill>
                  <a:schemeClr val="dk1"/>
                </a:solidFill>
                <a:effectLst/>
                <a:latin typeface="Calibri"/>
                <a:ea typeface="Calibri"/>
                <a:cs typeface="Calibri"/>
                <a:sym typeface="Calibri"/>
              </a:rPr>
              <a:t>. Pokud platíte kreditkou, tak vaše peníze leží v bance a vy utrácíte místo svých peněz peníze banky, která kartu vydala.</a:t>
            </a:r>
          </a:p>
          <a:p>
            <a:pPr fontAlgn="base"/>
            <a:r>
              <a:rPr lang="cs-CZ" sz="1200" b="0" i="0" u="none" strike="noStrike" kern="1200" cap="none" dirty="0">
                <a:solidFill>
                  <a:schemeClr val="dk1"/>
                </a:solidFill>
                <a:effectLst/>
                <a:latin typeface="Calibri"/>
                <a:ea typeface="Calibri"/>
                <a:cs typeface="Calibri"/>
                <a:sym typeface="Calibri"/>
              </a:rPr>
              <a:t>Pokud nesplatíte peníze v </a:t>
            </a:r>
            <a:r>
              <a:rPr lang="cs-CZ" sz="1200" b="0" i="0" u="none" strike="noStrike" kern="1200" cap="none" dirty="0">
                <a:solidFill>
                  <a:schemeClr val="dk1"/>
                </a:solidFill>
                <a:effectLst/>
                <a:latin typeface="Calibri"/>
                <a:ea typeface="Calibri"/>
                <a:cs typeface="Calibri"/>
                <a:sym typeface="Calibri"/>
                <a:hlinkClick r:id="rId4"/>
              </a:rPr>
              <a:t>bezúročném období</a:t>
            </a:r>
            <a:r>
              <a:rPr lang="cs-CZ" sz="1200" b="0" i="0" u="none" strike="noStrike" kern="1200" cap="none" dirty="0">
                <a:solidFill>
                  <a:schemeClr val="dk1"/>
                </a:solidFill>
                <a:effectLst/>
                <a:latin typeface="Calibri"/>
                <a:ea typeface="Calibri"/>
                <a:cs typeface="Calibri"/>
                <a:sym typeface="Calibri"/>
              </a:rPr>
              <a:t>, naskočí vám poměrně </a:t>
            </a:r>
            <a:r>
              <a:rPr lang="cs-CZ" sz="1200" b="1" i="0" u="none" strike="noStrike" kern="1200" cap="none" dirty="0">
                <a:solidFill>
                  <a:schemeClr val="dk1"/>
                </a:solidFill>
                <a:effectLst/>
                <a:latin typeface="Calibri"/>
                <a:ea typeface="Calibri"/>
                <a:cs typeface="Calibri"/>
                <a:sym typeface="Calibri"/>
              </a:rPr>
              <a:t>vysoký úrok</a:t>
            </a:r>
            <a:r>
              <a:rPr lang="cs-CZ" sz="1200" b="0" i="0" u="none" strike="noStrike" kern="1200" cap="none" dirty="0">
                <a:solidFill>
                  <a:schemeClr val="dk1"/>
                </a:solidFill>
                <a:effectLst/>
                <a:latin typeface="Calibri"/>
                <a:ea typeface="Calibri"/>
                <a:cs typeface="Calibri"/>
                <a:sym typeface="Calibri"/>
              </a:rPr>
              <a:t> blížící se obvykle 30 %.</a:t>
            </a:r>
          </a:p>
          <a:p>
            <a:pPr lvl="0">
              <a:spcBef>
                <a:spcPts val="0"/>
              </a:spcBef>
              <a:buNone/>
            </a:pPr>
            <a:endParaRPr lang="cs-CZ" b="0" dirty="0"/>
          </a:p>
        </p:txBody>
      </p:sp>
      <p:sp>
        <p:nvSpPr>
          <p:cNvPr id="176" name="Shape 176"/>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612747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Shape 175"/>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marL="0">
              <a:spcBef>
                <a:spcPts val="0"/>
              </a:spcBef>
              <a:buNone/>
            </a:pPr>
            <a:r>
              <a:rPr lang="cs-CZ" sz="1200" b="1" dirty="0"/>
              <a:t>HYPOTEČNÍ ÚVĚR </a:t>
            </a:r>
            <a:r>
              <a:rPr lang="cs-CZ" sz="1200" dirty="0"/>
              <a:t>je v současnosti </a:t>
            </a:r>
            <a:r>
              <a:rPr lang="cs-CZ" sz="1600" b="1" dirty="0"/>
              <a:t>nejvhodnějším účelový  úvěrem </a:t>
            </a:r>
            <a:r>
              <a:rPr lang="cs-CZ" sz="1200" dirty="0"/>
              <a:t>na trhu k pořízení vlastního bydlení</a:t>
            </a:r>
          </a:p>
          <a:p>
            <a:pPr marL="0">
              <a:spcBef>
                <a:spcPts val="0"/>
              </a:spcBef>
              <a:buNone/>
            </a:pPr>
            <a:endParaRPr lang="cs-CZ" sz="1200" dirty="0"/>
          </a:p>
          <a:p>
            <a:pPr marL="0">
              <a:spcBef>
                <a:spcPts val="0"/>
              </a:spcBef>
              <a:buNone/>
            </a:pPr>
            <a:r>
              <a:rPr lang="cs-CZ" sz="1200" dirty="0"/>
              <a:t>Díky tuhému konkurenčnímu boji dnes existuje široká škála hypotečních úvěrů, které vzájemně odlišuje nejen jejich výše, doba splácení, délka fixace a možnost předčasného splacení či výše LTV (</a:t>
            </a:r>
            <a:r>
              <a:rPr lang="cs-CZ" sz="1200" dirty="0" err="1"/>
              <a:t>loan</a:t>
            </a:r>
            <a:r>
              <a:rPr lang="cs-CZ" sz="1200" dirty="0"/>
              <a:t>-to-</a:t>
            </a:r>
            <a:r>
              <a:rPr lang="cs-CZ" sz="1200" dirty="0" err="1"/>
              <a:t>value</a:t>
            </a:r>
            <a:r>
              <a:rPr lang="cs-CZ" sz="1200" dirty="0"/>
              <a:t> ratio), ale také způsob výpočtu úrokové sazby (klasické hypotéky s pevnou úrokovou sazbou fixovanou na několik let dopředu i variabilní hypotéky s plovoucí neboli </a:t>
            </a:r>
            <a:r>
              <a:rPr lang="cs-CZ" sz="1200" dirty="0" err="1"/>
              <a:t>floatingovou</a:t>
            </a:r>
            <a:r>
              <a:rPr lang="cs-CZ" sz="1200" dirty="0"/>
              <a:t> sazbou), účelovost (hypoteční úvěr určený výhradně na koupi, stavbu nebo stavební úpravy nemovitosti) a proti němu neúčelová americká hypotéka či výše poplatků, které jsou se zřízením hypotečního úvěru a jeho následným umořováním spojené.</a:t>
            </a:r>
          </a:p>
          <a:p>
            <a:pPr marL="0">
              <a:spcBef>
                <a:spcPts val="0"/>
              </a:spcBef>
              <a:buNone/>
            </a:pPr>
            <a:endParaRPr lang="cs-CZ" sz="1200" dirty="0"/>
          </a:p>
          <a:p>
            <a:r>
              <a:rPr lang="cs-CZ" sz="1200" b="1" dirty="0"/>
              <a:t>Proč jsou hypotéky stále populárnější:</a:t>
            </a:r>
          </a:p>
          <a:p>
            <a:r>
              <a:rPr lang="cs-CZ" sz="1200" dirty="0"/>
              <a:t>Postupný pokles ceny peněz na peněžních a kapitálových trzích. Vývoj průměrných úrokových sazeb vytvořil příznivý prostor pro snižování úrokových sazeb z hypotečních úvěrů a zvýšení jejich dostupnosti.</a:t>
            </a:r>
          </a:p>
          <a:p>
            <a:r>
              <a:rPr lang="cs-CZ" sz="1200" dirty="0"/>
              <a:t>Možnosti (počínaje rokem 1998) odpočtu zaplacených úroků z hypotečních úvěrů nebo úvěrů ze stavebního spoření použitých na uspokojení bytové potřeby daňového poplatníka od základu daně z příjmů fyzických osob.</a:t>
            </a:r>
          </a:p>
          <a:p>
            <a:r>
              <a:rPr lang="cs-CZ" sz="1200" dirty="0"/>
              <a:t>Výsledné reálné zatížení u hypotéky se státní podporou může činit i méně než 3,5 procenta ročně.</a:t>
            </a:r>
          </a:p>
          <a:p>
            <a:r>
              <a:rPr lang="cs-CZ" sz="1200" dirty="0"/>
              <a:t>Dlouhodobé splácení úvěru až desítky let, což znamená nižší zátěž pro rodinné finance.</a:t>
            </a:r>
          </a:p>
          <a:p>
            <a:pPr lvl="0">
              <a:spcBef>
                <a:spcPts val="0"/>
              </a:spcBef>
              <a:buNone/>
            </a:pPr>
            <a:endParaRPr lang="cs-CZ" dirty="0"/>
          </a:p>
          <a:p>
            <a:pPr>
              <a:buNone/>
            </a:pPr>
            <a:r>
              <a:rPr lang="cs-CZ" sz="1200" b="1" dirty="0"/>
              <a:t>SPOTŘEBITELSKÝ ÚVĚR </a:t>
            </a:r>
            <a:r>
              <a:rPr lang="cs-CZ" sz="1200" dirty="0"/>
              <a:t>je nejjednodušší varianta nepodnikatelské půjčky:</a:t>
            </a:r>
          </a:p>
          <a:p>
            <a:r>
              <a:rPr lang="cs-CZ" sz="1200" b="1" dirty="0"/>
              <a:t>Neúčelové</a:t>
            </a:r>
            <a:r>
              <a:rPr lang="cs-CZ" sz="1200" dirty="0"/>
              <a:t> (peníze zaslány na účet klientovi)-nejvyšší úroková sazba, </a:t>
            </a:r>
          </a:p>
          <a:p>
            <a:r>
              <a:rPr lang="cs-CZ" sz="1200" b="1" dirty="0"/>
              <a:t>Účelové</a:t>
            </a:r>
            <a:r>
              <a:rPr lang="cs-CZ" sz="1200" dirty="0"/>
              <a:t> (peníze jdou přímo prodávajícímu-např. koupě auta, elektroniky)</a:t>
            </a:r>
          </a:p>
          <a:p>
            <a:r>
              <a:rPr lang="cs-CZ" sz="1200" b="1" dirty="0"/>
              <a:t>Zaručené nemovitosti</a:t>
            </a:r>
            <a:r>
              <a:rPr lang="cs-CZ" sz="1200" dirty="0"/>
              <a:t> (</a:t>
            </a:r>
            <a:r>
              <a:rPr lang="cs-CZ" sz="1200" dirty="0" err="1"/>
              <a:t>tzv.americká</a:t>
            </a:r>
            <a:r>
              <a:rPr lang="cs-CZ" sz="1200" dirty="0"/>
              <a:t> hypotéka)-</a:t>
            </a:r>
            <a:r>
              <a:rPr lang="cs-CZ" sz="1200" b="1" i="1" dirty="0"/>
              <a:t>nejpříznivější úrok </a:t>
            </a:r>
            <a:r>
              <a:rPr lang="cs-CZ" sz="1200" dirty="0"/>
              <a:t>právě pro pozastavení vaší nemovitosti v případě nesplácení</a:t>
            </a:r>
          </a:p>
          <a:p>
            <a:pPr fontAlgn="base">
              <a:buNone/>
            </a:pPr>
            <a:r>
              <a:rPr lang="cs-CZ" sz="1200" b="1" dirty="0"/>
              <a:t>Hlavní výhody</a:t>
            </a:r>
          </a:p>
          <a:p>
            <a:pPr fontAlgn="base"/>
            <a:r>
              <a:rPr lang="cs-CZ" sz="1200" dirty="0"/>
              <a:t>snadné a rychlé řešení osobních potřeb bez </a:t>
            </a:r>
            <a:r>
              <a:rPr lang="cs-CZ" sz="1200" dirty="0" err="1"/>
              <a:t>nutosti</a:t>
            </a:r>
            <a:r>
              <a:rPr lang="cs-CZ" sz="1200" dirty="0"/>
              <a:t> dlouhého čekání na peníze</a:t>
            </a:r>
          </a:p>
          <a:p>
            <a:pPr fontAlgn="base"/>
            <a:r>
              <a:rPr lang="cs-CZ" sz="1200" dirty="0"/>
              <a:t>financování úvěrem je vzhledem k inflaci výhodnější, než si potřebnou částku našetřit</a:t>
            </a:r>
          </a:p>
          <a:p>
            <a:pPr fontAlgn="base"/>
            <a:r>
              <a:rPr lang="cs-CZ" sz="1200" dirty="0"/>
              <a:t>dostupná výše od 1 000 Kč do 1 milionu</a:t>
            </a:r>
          </a:p>
          <a:p>
            <a:pPr fontAlgn="base"/>
            <a:r>
              <a:rPr lang="cs-CZ" sz="1200" dirty="0"/>
              <a:t>doba splácení od 1 roku do 10 let</a:t>
            </a:r>
          </a:p>
          <a:p>
            <a:pPr fontAlgn="base"/>
            <a:r>
              <a:rPr lang="cs-CZ" sz="1200" dirty="0"/>
              <a:t>volitelná výše splátek</a:t>
            </a:r>
          </a:p>
          <a:p>
            <a:pPr fontAlgn="base"/>
            <a:r>
              <a:rPr lang="cs-CZ" sz="1200" dirty="0"/>
              <a:t>úvěr splácíte z libovolného účtu v bance, inkasem nebo poštovní poukázkou</a:t>
            </a:r>
          </a:p>
          <a:p>
            <a:pPr fontAlgn="base"/>
            <a:r>
              <a:rPr lang="cs-CZ" sz="1200" dirty="0"/>
              <a:t>můžete se pojistit proti nesplácení úvěru z důvodu ztráty zaměstnání, nemoci, úrazu nebo smrti</a:t>
            </a:r>
          </a:p>
          <a:p>
            <a:pPr fontAlgn="base">
              <a:buNone/>
            </a:pPr>
            <a:r>
              <a:rPr lang="cs-CZ" sz="1200" b="1" dirty="0"/>
              <a:t>Dejte si pozor na</a:t>
            </a:r>
          </a:p>
          <a:p>
            <a:pPr fontAlgn="base"/>
            <a:r>
              <a:rPr lang="cs-CZ" sz="1200" dirty="0"/>
              <a:t>neprůhledné podmínky</a:t>
            </a:r>
          </a:p>
          <a:p>
            <a:pPr fontAlgn="base"/>
            <a:r>
              <a:rPr lang="cs-CZ" sz="1200" dirty="0"/>
              <a:t>vysokou RPSN</a:t>
            </a:r>
          </a:p>
          <a:p>
            <a:pPr fontAlgn="base"/>
            <a:r>
              <a:rPr lang="cs-CZ" sz="1200" dirty="0"/>
              <a:t>podmínku vedení účtu v bance po přidělení úvěru</a:t>
            </a:r>
          </a:p>
          <a:p>
            <a:pPr fontAlgn="base"/>
            <a:r>
              <a:rPr lang="cs-CZ" sz="1200" dirty="0"/>
              <a:t>měsíční poplatky za vedení úvěru</a:t>
            </a:r>
          </a:p>
          <a:p>
            <a:pPr fontAlgn="base"/>
            <a:r>
              <a:rPr lang="cs-CZ" sz="1200" dirty="0"/>
              <a:t>poplatek za vyřízení úvěru před jeho schválením</a:t>
            </a:r>
          </a:p>
          <a:p>
            <a:pPr fontAlgn="base"/>
            <a:endParaRPr lang="cs-CZ" sz="1200" dirty="0"/>
          </a:p>
          <a:p>
            <a:pPr fontAlgn="base">
              <a:buNone/>
            </a:pPr>
            <a:r>
              <a:rPr lang="cs-CZ" sz="1200" b="1" dirty="0"/>
              <a:t>Jaké jsou náklady spojené s kontokorentem?</a:t>
            </a:r>
          </a:p>
          <a:p>
            <a:pPr fontAlgn="base"/>
            <a:r>
              <a:rPr lang="cs-CZ" sz="1200" dirty="0"/>
              <a:t>Zřízení kontokorentu je obvykle bezplatné. V případě jeho čerpání se úročí od prvního dne. Tyto úroky se většinou pohybují od 9 do 24 % p. a. Pokud překročíte limit sjednaný pro kontokorent, nastupují sankční úroky, které mohou činit i přes 30 % p. a.. Kontokorent má vyhlašovanou </a:t>
            </a:r>
            <a:r>
              <a:rPr lang="cs-CZ" sz="1200" dirty="0" err="1"/>
              <a:t>úrokou</a:t>
            </a:r>
            <a:r>
              <a:rPr lang="cs-CZ" sz="1200" dirty="0"/>
              <a:t> sazbu, která se může průběžně měnit podle situace na trhu.</a:t>
            </a:r>
          </a:p>
          <a:p>
            <a:pPr fontAlgn="base">
              <a:buNone/>
            </a:pPr>
            <a:endParaRPr lang="cs-CZ" sz="1200" b="1" dirty="0"/>
          </a:p>
          <a:p>
            <a:pPr fontAlgn="base">
              <a:buNone/>
            </a:pPr>
            <a:r>
              <a:rPr lang="cs-CZ" sz="1200" b="1" dirty="0"/>
              <a:t>Pro jaké situace se kontokorent nejvíce hodí?</a:t>
            </a:r>
          </a:p>
          <a:p>
            <a:pPr fontAlgn="base"/>
            <a:r>
              <a:rPr lang="cs-CZ" sz="1200" dirty="0"/>
              <a:t>Kontokorentní úvěr slouží především jako nástroj k překlenutí krátkodobého nedostatku finančních prostředků a při jeho poskytnutí banka nezkoumá účelovost využití peněz. Kontokorent by neměl být využíván na financování dlouhodobějších investic, na to je opravdu příliš drahý. Výhodou je, že půjčku lze využívat opětovně, vždy po jejím splacení.</a:t>
            </a:r>
          </a:p>
          <a:p>
            <a:pPr fontAlgn="base"/>
            <a:endParaRPr lang="cs-CZ" sz="1200" dirty="0"/>
          </a:p>
          <a:p>
            <a:pPr lvl="0">
              <a:spcBef>
                <a:spcPts val="0"/>
              </a:spcBef>
              <a:buNone/>
            </a:pPr>
            <a:endParaRPr lang="cs-CZ" dirty="0"/>
          </a:p>
          <a:p>
            <a:pPr lvl="0">
              <a:spcBef>
                <a:spcPts val="0"/>
              </a:spcBef>
              <a:buNone/>
            </a:pPr>
            <a:endParaRPr dirty="0"/>
          </a:p>
        </p:txBody>
      </p:sp>
      <p:sp>
        <p:nvSpPr>
          <p:cNvPr id="176" name="Shape 176"/>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835750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Shape 175"/>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dirty="0"/>
          </a:p>
        </p:txBody>
      </p:sp>
      <p:sp>
        <p:nvSpPr>
          <p:cNvPr id="176" name="Shape 176"/>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0705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Shape 175"/>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dirty="0"/>
          </a:p>
        </p:txBody>
      </p:sp>
      <p:sp>
        <p:nvSpPr>
          <p:cNvPr id="176" name="Shape 176"/>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85993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Titulní snímek">
    <p:bg>
      <p:bgPr>
        <a:solidFill>
          <a:srgbClr val="D8D8D8"/>
        </a:solidFill>
        <a:effectLst/>
      </p:bgPr>
    </p:bg>
    <p:spTree>
      <p:nvGrpSpPr>
        <p:cNvPr id="1" name="Shape 99"/>
        <p:cNvGrpSpPr/>
        <p:nvPr/>
      </p:nvGrpSpPr>
      <p:grpSpPr>
        <a:xfrm>
          <a:off x="0" y="0"/>
          <a:ext cx="0" cy="0"/>
          <a:chOff x="0" y="0"/>
          <a:chExt cx="0" cy="0"/>
        </a:xfrm>
      </p:grpSpPr>
      <p:sp>
        <p:nvSpPr>
          <p:cNvPr id="100" name="Shape 100"/>
          <p:cNvSpPr txBox="1">
            <a:spLocks noGrp="1"/>
          </p:cNvSpPr>
          <p:nvPr>
            <p:ph type="ctrTitle"/>
          </p:nvPr>
        </p:nvSpPr>
        <p:spPr>
          <a:xfrm>
            <a:off x="1080000" y="2405266"/>
            <a:ext cx="10273799" cy="1104694"/>
          </a:xfrm>
          <a:prstGeom prst="rect">
            <a:avLst/>
          </a:prstGeom>
          <a:noFill/>
          <a:ln>
            <a:noFill/>
          </a:ln>
        </p:spPr>
        <p:txBody>
          <a:bodyPr lIns="91425" tIns="91425" rIns="91425" bIns="91425" anchor="b" anchorCtr="0"/>
          <a:lstStyle>
            <a:lvl1pPr marL="0" marR="0" lvl="0" indent="0" algn="l" rtl="0">
              <a:lnSpc>
                <a:spcPct val="90000"/>
              </a:lnSpc>
              <a:spcBef>
                <a:spcPts val="0"/>
              </a:spcBef>
              <a:buClr>
                <a:schemeClr val="dk1"/>
              </a:buClr>
              <a:buFont typeface="Arial"/>
              <a:buNone/>
              <a:defRPr sz="6000" b="0" i="0" u="none" strike="noStrike" cap="none">
                <a:solidFill>
                  <a:schemeClr val="dk1"/>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01" name="Shape 101"/>
          <p:cNvSpPr txBox="1">
            <a:spLocks noGrp="1"/>
          </p:cNvSpPr>
          <p:nvPr>
            <p:ph type="subTitle" idx="1"/>
          </p:nvPr>
        </p:nvSpPr>
        <p:spPr>
          <a:xfrm>
            <a:off x="1080000" y="3602037"/>
            <a:ext cx="10273799" cy="2778962"/>
          </a:xfrm>
          <a:prstGeom prst="rect">
            <a:avLst/>
          </a:prstGeom>
          <a:noFill/>
          <a:ln>
            <a:noFill/>
          </a:ln>
        </p:spPr>
        <p:txBody>
          <a:bodyPr lIns="91425" tIns="91425" rIns="91425" bIns="91425" anchor="t" anchorCtr="0"/>
          <a:lstStyle>
            <a:lvl1pPr marL="0" marR="0" lvl="0" indent="0" algn="l" rtl="0">
              <a:lnSpc>
                <a:spcPct val="90000"/>
              </a:lnSpc>
              <a:spcBef>
                <a:spcPts val="1000"/>
              </a:spcBef>
              <a:buClr>
                <a:schemeClr val="dk1"/>
              </a:buClr>
              <a:buFont typeface="Arial"/>
              <a:buNone/>
              <a:defRPr sz="2400" b="0" i="0" u="none" strike="noStrike" cap="none">
                <a:solidFill>
                  <a:schemeClr val="dk1"/>
                </a:solidFill>
                <a:latin typeface="Arial"/>
                <a:ea typeface="Arial"/>
                <a:cs typeface="Arial"/>
                <a:sym typeface="Arial"/>
              </a:defRPr>
            </a:lvl1pPr>
            <a:lvl2pPr marL="457200" marR="0" lvl="1" indent="0" algn="ctr" rtl="0">
              <a:lnSpc>
                <a:spcPct val="90000"/>
              </a:lnSpc>
              <a:spcBef>
                <a:spcPts val="500"/>
              </a:spcBef>
              <a:buClr>
                <a:schemeClr val="dk1"/>
              </a:buClr>
              <a:buFont typeface="Arial"/>
              <a:buNone/>
              <a:defRPr sz="2000" b="0" i="0" u="none" strike="noStrike" cap="none">
                <a:solidFill>
                  <a:schemeClr val="dk1"/>
                </a:solidFill>
                <a:latin typeface="Arial"/>
                <a:ea typeface="Arial"/>
                <a:cs typeface="Arial"/>
                <a:sym typeface="Arial"/>
              </a:defRPr>
            </a:lvl2pPr>
            <a:lvl3pPr marL="914400" marR="0" lvl="2" indent="0" algn="ctr" rtl="0">
              <a:lnSpc>
                <a:spcPct val="90000"/>
              </a:lnSpc>
              <a:spcBef>
                <a:spcPts val="500"/>
              </a:spcBef>
              <a:buClr>
                <a:schemeClr val="dk1"/>
              </a:buClr>
              <a:buFont typeface="Arial"/>
              <a:buNone/>
              <a:defRPr sz="1800" b="0" i="0" u="none" strike="noStrike" cap="none">
                <a:solidFill>
                  <a:schemeClr val="dk1"/>
                </a:solidFill>
                <a:latin typeface="Arial"/>
                <a:ea typeface="Arial"/>
                <a:cs typeface="Arial"/>
                <a:sym typeface="Arial"/>
              </a:defRPr>
            </a:lvl3pPr>
            <a:lvl4pPr marL="1371600" marR="0" lvl="3" indent="0" algn="ctr" rtl="0">
              <a:lnSpc>
                <a:spcPct val="90000"/>
              </a:lnSpc>
              <a:spcBef>
                <a:spcPts val="500"/>
              </a:spcBef>
              <a:buClr>
                <a:schemeClr val="dk1"/>
              </a:buClr>
              <a:buFont typeface="Arial"/>
              <a:buNone/>
              <a:defRPr sz="1600" b="0" i="0" u="none" strike="noStrike" cap="none">
                <a:solidFill>
                  <a:schemeClr val="dk1"/>
                </a:solidFill>
                <a:latin typeface="Arial"/>
                <a:ea typeface="Arial"/>
                <a:cs typeface="Arial"/>
                <a:sym typeface="Arial"/>
              </a:defRPr>
            </a:lvl4pPr>
            <a:lvl5pPr marL="1828800" marR="0" lvl="4" indent="0" algn="ctr" rtl="0">
              <a:lnSpc>
                <a:spcPct val="90000"/>
              </a:lnSpc>
              <a:spcBef>
                <a:spcPts val="500"/>
              </a:spcBef>
              <a:buClr>
                <a:schemeClr val="dk1"/>
              </a:buClr>
              <a:buFont typeface="Arial"/>
              <a:buNone/>
              <a:defRPr sz="1600" b="0" i="0" u="none" strike="noStrike" cap="none">
                <a:solidFill>
                  <a:schemeClr val="dk1"/>
                </a:solidFill>
                <a:latin typeface="Arial"/>
                <a:ea typeface="Arial"/>
                <a:cs typeface="Arial"/>
                <a:sym typeface="Arial"/>
              </a:defRPr>
            </a:lvl5pPr>
            <a:lvl6pPr marL="2286000" marR="0" lvl="5" indent="0" algn="ctr" rtl="0">
              <a:lnSpc>
                <a:spcPct val="90000"/>
              </a:lnSpc>
              <a:spcBef>
                <a:spcPts val="500"/>
              </a:spcBef>
              <a:buClr>
                <a:schemeClr val="dk1"/>
              </a:buClr>
              <a:buFont typeface="Arial"/>
              <a:buNone/>
              <a:defRPr sz="1600" b="0" i="0" u="none" strike="noStrike" cap="none">
                <a:solidFill>
                  <a:schemeClr val="dk1"/>
                </a:solidFill>
                <a:latin typeface="Arial"/>
                <a:ea typeface="Arial"/>
                <a:cs typeface="Arial"/>
                <a:sym typeface="Arial"/>
              </a:defRPr>
            </a:lvl6pPr>
            <a:lvl7pPr marL="2743200" marR="0" lvl="6" indent="0" algn="ctr" rtl="0">
              <a:lnSpc>
                <a:spcPct val="90000"/>
              </a:lnSpc>
              <a:spcBef>
                <a:spcPts val="500"/>
              </a:spcBef>
              <a:buClr>
                <a:schemeClr val="dk1"/>
              </a:buClr>
              <a:buFont typeface="Arial"/>
              <a:buNone/>
              <a:defRPr sz="1600" b="0" i="0" u="none" strike="noStrike" cap="none">
                <a:solidFill>
                  <a:schemeClr val="dk1"/>
                </a:solidFill>
                <a:latin typeface="Arial"/>
                <a:ea typeface="Arial"/>
                <a:cs typeface="Arial"/>
                <a:sym typeface="Arial"/>
              </a:defRPr>
            </a:lvl7pPr>
            <a:lvl8pPr marL="3200400" marR="0" lvl="7" indent="0" algn="ctr" rtl="0">
              <a:lnSpc>
                <a:spcPct val="90000"/>
              </a:lnSpc>
              <a:spcBef>
                <a:spcPts val="500"/>
              </a:spcBef>
              <a:buClr>
                <a:schemeClr val="dk1"/>
              </a:buClr>
              <a:buFont typeface="Arial"/>
              <a:buNone/>
              <a:defRPr sz="1600" b="0" i="0" u="none" strike="noStrike" cap="none">
                <a:solidFill>
                  <a:schemeClr val="dk1"/>
                </a:solidFill>
                <a:latin typeface="Arial"/>
                <a:ea typeface="Arial"/>
                <a:cs typeface="Arial"/>
                <a:sym typeface="Arial"/>
              </a:defRPr>
            </a:lvl8pPr>
            <a:lvl9pPr marL="3657600" marR="0" lvl="8" indent="0" algn="ctr" rtl="0">
              <a:lnSpc>
                <a:spcPct val="90000"/>
              </a:lnSpc>
              <a:spcBef>
                <a:spcPts val="500"/>
              </a:spcBef>
              <a:buClr>
                <a:schemeClr val="dk1"/>
              </a:buClr>
              <a:buFont typeface="Arial"/>
              <a:buNone/>
              <a:defRPr sz="1600" b="0" i="0" u="none" strike="noStrike" cap="none">
                <a:solidFill>
                  <a:schemeClr val="dk1"/>
                </a:solidFill>
                <a:latin typeface="Arial"/>
                <a:ea typeface="Arial"/>
                <a:cs typeface="Arial"/>
                <a:sym typeface="Arial"/>
              </a:defRPr>
            </a:lvl9pPr>
          </a:lstStyle>
          <a:p>
            <a:endParaRPr/>
          </a:p>
        </p:txBody>
      </p:sp>
      <p:grpSp>
        <p:nvGrpSpPr>
          <p:cNvPr id="102" name="Shape 102"/>
          <p:cNvGrpSpPr/>
          <p:nvPr/>
        </p:nvGrpSpPr>
        <p:grpSpPr>
          <a:xfrm>
            <a:off x="1079500" y="693737"/>
            <a:ext cx="5356224" cy="1417636"/>
            <a:chOff x="680" y="436"/>
            <a:chExt cx="3373" cy="893"/>
          </a:xfrm>
        </p:grpSpPr>
        <p:sp>
          <p:nvSpPr>
            <p:cNvPr id="103" name="Shape 103"/>
            <p:cNvSpPr/>
            <p:nvPr/>
          </p:nvSpPr>
          <p:spPr>
            <a:xfrm>
              <a:off x="680" y="436"/>
              <a:ext cx="3350" cy="886"/>
            </a:xfrm>
            <a:prstGeom prst="rect">
              <a:avLst/>
            </a:prstGeom>
            <a:noFill/>
            <a:ln>
              <a:noFill/>
            </a:ln>
          </p:spPr>
          <p:txBody>
            <a:bodyPr lIns="91425" tIns="45700" rIns="91425" bIns="45700" anchor="t" anchorCtr="0">
              <a:noAutofit/>
            </a:bodyPr>
            <a:lstStyle/>
            <a:p>
              <a:pPr marL="0" marR="0" lvl="0" indent="0" algn="l" rtl="0">
                <a:spcBef>
                  <a:spcPts val="0"/>
                </a:spcBef>
                <a:buNone/>
              </a:pPr>
              <a:endParaRPr sz="1800" dirty="0">
                <a:solidFill>
                  <a:schemeClr val="dk1"/>
                </a:solidFill>
                <a:latin typeface="Arial"/>
                <a:ea typeface="Arial"/>
                <a:cs typeface="Arial"/>
                <a:sym typeface="Arial"/>
              </a:endParaRPr>
            </a:p>
          </p:txBody>
        </p:sp>
        <p:sp>
          <p:nvSpPr>
            <p:cNvPr id="104" name="Shape 104"/>
            <p:cNvSpPr/>
            <p:nvPr/>
          </p:nvSpPr>
          <p:spPr>
            <a:xfrm>
              <a:off x="680" y="436"/>
              <a:ext cx="3373" cy="893"/>
            </a:xfrm>
            <a:custGeom>
              <a:avLst/>
              <a:gdLst/>
              <a:ahLst/>
              <a:cxnLst/>
              <a:rect l="0" t="0" r="0" b="0"/>
              <a:pathLst>
                <a:path w="120000" h="120000" extrusionOk="0">
                  <a:moveTo>
                    <a:pt x="59859" y="36117"/>
                  </a:moveTo>
                  <a:lnTo>
                    <a:pt x="60335" y="36117"/>
                  </a:lnTo>
                  <a:lnTo>
                    <a:pt x="60335" y="29395"/>
                  </a:lnTo>
                  <a:lnTo>
                    <a:pt x="60350" y="29395"/>
                  </a:lnTo>
                  <a:cubicBezTo>
                    <a:pt x="60498" y="30191"/>
                    <a:pt x="60677" y="30810"/>
                    <a:pt x="60896" y="31223"/>
                  </a:cubicBezTo>
                  <a:cubicBezTo>
                    <a:pt x="61106" y="31636"/>
                    <a:pt x="61363" y="31842"/>
                    <a:pt x="61667" y="31842"/>
                  </a:cubicBezTo>
                  <a:cubicBezTo>
                    <a:pt x="61932" y="31842"/>
                    <a:pt x="62166" y="31665"/>
                    <a:pt x="62368" y="31282"/>
                  </a:cubicBezTo>
                  <a:cubicBezTo>
                    <a:pt x="62579" y="30928"/>
                    <a:pt x="62750" y="30398"/>
                    <a:pt x="62898" y="29749"/>
                  </a:cubicBezTo>
                  <a:cubicBezTo>
                    <a:pt x="63038" y="29071"/>
                    <a:pt x="63148" y="28275"/>
                    <a:pt x="63225" y="27361"/>
                  </a:cubicBezTo>
                  <a:cubicBezTo>
                    <a:pt x="63303" y="26417"/>
                    <a:pt x="63342" y="25415"/>
                    <a:pt x="63342" y="24294"/>
                  </a:cubicBezTo>
                  <a:cubicBezTo>
                    <a:pt x="63342" y="23085"/>
                    <a:pt x="63303" y="22024"/>
                    <a:pt x="63218" y="21081"/>
                  </a:cubicBezTo>
                  <a:cubicBezTo>
                    <a:pt x="63140" y="20167"/>
                    <a:pt x="63023" y="19371"/>
                    <a:pt x="62875" y="18722"/>
                  </a:cubicBezTo>
                  <a:cubicBezTo>
                    <a:pt x="62727" y="18073"/>
                    <a:pt x="62555" y="17601"/>
                    <a:pt x="62361" y="17248"/>
                  </a:cubicBezTo>
                  <a:cubicBezTo>
                    <a:pt x="62158" y="16923"/>
                    <a:pt x="61940" y="16746"/>
                    <a:pt x="61698" y="16746"/>
                  </a:cubicBezTo>
                  <a:cubicBezTo>
                    <a:pt x="61488" y="16776"/>
                    <a:pt x="61301" y="16864"/>
                    <a:pt x="61129" y="17100"/>
                  </a:cubicBezTo>
                  <a:cubicBezTo>
                    <a:pt x="60966" y="17336"/>
                    <a:pt x="60818" y="17660"/>
                    <a:pt x="60685" y="18073"/>
                  </a:cubicBezTo>
                  <a:cubicBezTo>
                    <a:pt x="60553" y="18486"/>
                    <a:pt x="60444" y="18987"/>
                    <a:pt x="60350" y="19547"/>
                  </a:cubicBezTo>
                  <a:lnTo>
                    <a:pt x="60335" y="19547"/>
                  </a:lnTo>
                  <a:lnTo>
                    <a:pt x="60335" y="17071"/>
                  </a:lnTo>
                  <a:lnTo>
                    <a:pt x="59859" y="17071"/>
                  </a:lnTo>
                  <a:lnTo>
                    <a:pt x="59859" y="36117"/>
                  </a:lnTo>
                  <a:close/>
                  <a:moveTo>
                    <a:pt x="61644" y="30398"/>
                  </a:moveTo>
                  <a:cubicBezTo>
                    <a:pt x="61418" y="30398"/>
                    <a:pt x="61223" y="30250"/>
                    <a:pt x="61051" y="29955"/>
                  </a:cubicBezTo>
                  <a:cubicBezTo>
                    <a:pt x="60880" y="29660"/>
                    <a:pt x="60740" y="29248"/>
                    <a:pt x="60631" y="28717"/>
                  </a:cubicBezTo>
                  <a:cubicBezTo>
                    <a:pt x="60522" y="28157"/>
                    <a:pt x="60436" y="27538"/>
                    <a:pt x="60381" y="26800"/>
                  </a:cubicBezTo>
                  <a:cubicBezTo>
                    <a:pt x="60327" y="26063"/>
                    <a:pt x="60296" y="25238"/>
                    <a:pt x="60296" y="24353"/>
                  </a:cubicBezTo>
                  <a:cubicBezTo>
                    <a:pt x="60296" y="23469"/>
                    <a:pt x="60327" y="22673"/>
                    <a:pt x="60381" y="21936"/>
                  </a:cubicBezTo>
                  <a:cubicBezTo>
                    <a:pt x="60444" y="21199"/>
                    <a:pt x="60529" y="20550"/>
                    <a:pt x="60638" y="19990"/>
                  </a:cubicBezTo>
                  <a:cubicBezTo>
                    <a:pt x="60748" y="19429"/>
                    <a:pt x="60888" y="18987"/>
                    <a:pt x="61059" y="18692"/>
                  </a:cubicBezTo>
                  <a:cubicBezTo>
                    <a:pt x="61223" y="18368"/>
                    <a:pt x="61418" y="18221"/>
                    <a:pt x="61636" y="18221"/>
                  </a:cubicBezTo>
                  <a:cubicBezTo>
                    <a:pt x="61838" y="18221"/>
                    <a:pt x="62010" y="18368"/>
                    <a:pt x="62158" y="18663"/>
                  </a:cubicBezTo>
                  <a:cubicBezTo>
                    <a:pt x="62314" y="18958"/>
                    <a:pt x="62438" y="19371"/>
                    <a:pt x="62548" y="19901"/>
                  </a:cubicBezTo>
                  <a:cubicBezTo>
                    <a:pt x="62649" y="20461"/>
                    <a:pt x="62727" y="21110"/>
                    <a:pt x="62781" y="21847"/>
                  </a:cubicBezTo>
                  <a:cubicBezTo>
                    <a:pt x="62828" y="22584"/>
                    <a:pt x="62859" y="23410"/>
                    <a:pt x="62859" y="24324"/>
                  </a:cubicBezTo>
                  <a:cubicBezTo>
                    <a:pt x="62859" y="25149"/>
                    <a:pt x="62836" y="25945"/>
                    <a:pt x="62781" y="26683"/>
                  </a:cubicBezTo>
                  <a:cubicBezTo>
                    <a:pt x="62735" y="27420"/>
                    <a:pt x="62657" y="28068"/>
                    <a:pt x="62555" y="28628"/>
                  </a:cubicBezTo>
                  <a:cubicBezTo>
                    <a:pt x="62454" y="29189"/>
                    <a:pt x="62329" y="29601"/>
                    <a:pt x="62181" y="29926"/>
                  </a:cubicBezTo>
                  <a:cubicBezTo>
                    <a:pt x="62025" y="30250"/>
                    <a:pt x="61846" y="30398"/>
                    <a:pt x="61644" y="30398"/>
                  </a:cubicBezTo>
                  <a:close/>
                  <a:moveTo>
                    <a:pt x="64511" y="31488"/>
                  </a:moveTo>
                  <a:lnTo>
                    <a:pt x="64987" y="31488"/>
                  </a:lnTo>
                  <a:lnTo>
                    <a:pt x="64987" y="23292"/>
                  </a:lnTo>
                  <a:cubicBezTo>
                    <a:pt x="64987" y="22732"/>
                    <a:pt x="65010" y="22201"/>
                    <a:pt x="65049" y="21700"/>
                  </a:cubicBezTo>
                  <a:cubicBezTo>
                    <a:pt x="65096" y="21228"/>
                    <a:pt x="65158" y="20786"/>
                    <a:pt x="65228" y="20402"/>
                  </a:cubicBezTo>
                  <a:cubicBezTo>
                    <a:pt x="65306" y="20019"/>
                    <a:pt x="65400" y="19695"/>
                    <a:pt x="65501" y="19400"/>
                  </a:cubicBezTo>
                  <a:cubicBezTo>
                    <a:pt x="65625" y="19076"/>
                    <a:pt x="65766" y="18869"/>
                    <a:pt x="65906" y="18751"/>
                  </a:cubicBezTo>
                  <a:cubicBezTo>
                    <a:pt x="66054" y="18633"/>
                    <a:pt x="66202" y="18633"/>
                    <a:pt x="66350" y="18722"/>
                  </a:cubicBezTo>
                  <a:lnTo>
                    <a:pt x="66350" y="17012"/>
                  </a:lnTo>
                  <a:cubicBezTo>
                    <a:pt x="66335" y="16982"/>
                    <a:pt x="66311" y="16982"/>
                    <a:pt x="66296" y="16982"/>
                  </a:cubicBezTo>
                  <a:cubicBezTo>
                    <a:pt x="66272" y="16953"/>
                    <a:pt x="66249" y="16953"/>
                    <a:pt x="66218" y="16953"/>
                  </a:cubicBezTo>
                  <a:cubicBezTo>
                    <a:pt x="66031" y="16953"/>
                    <a:pt x="65859" y="17071"/>
                    <a:pt x="65711" y="17307"/>
                  </a:cubicBezTo>
                  <a:cubicBezTo>
                    <a:pt x="65555" y="17542"/>
                    <a:pt x="65423" y="17867"/>
                    <a:pt x="65306" y="18280"/>
                  </a:cubicBezTo>
                  <a:cubicBezTo>
                    <a:pt x="65181" y="18692"/>
                    <a:pt x="65080" y="19194"/>
                    <a:pt x="65002" y="19754"/>
                  </a:cubicBezTo>
                  <a:lnTo>
                    <a:pt x="64987" y="19754"/>
                  </a:lnTo>
                  <a:lnTo>
                    <a:pt x="64987" y="17071"/>
                  </a:lnTo>
                  <a:lnTo>
                    <a:pt x="64511" y="17071"/>
                  </a:lnTo>
                  <a:lnTo>
                    <a:pt x="64511" y="31488"/>
                  </a:lnTo>
                  <a:close/>
                  <a:moveTo>
                    <a:pt x="68898" y="30398"/>
                  </a:moveTo>
                  <a:cubicBezTo>
                    <a:pt x="68672" y="30398"/>
                    <a:pt x="68477" y="30250"/>
                    <a:pt x="68306" y="29926"/>
                  </a:cubicBezTo>
                  <a:cubicBezTo>
                    <a:pt x="68142" y="29601"/>
                    <a:pt x="68002" y="29159"/>
                    <a:pt x="67885" y="28599"/>
                  </a:cubicBezTo>
                  <a:cubicBezTo>
                    <a:pt x="67776" y="28068"/>
                    <a:pt x="67690" y="27420"/>
                    <a:pt x="67628" y="26683"/>
                  </a:cubicBezTo>
                  <a:cubicBezTo>
                    <a:pt x="67574" y="25945"/>
                    <a:pt x="67542" y="25149"/>
                    <a:pt x="67542" y="24294"/>
                  </a:cubicBezTo>
                  <a:cubicBezTo>
                    <a:pt x="67542" y="23439"/>
                    <a:pt x="67574" y="22643"/>
                    <a:pt x="67628" y="21906"/>
                  </a:cubicBezTo>
                  <a:cubicBezTo>
                    <a:pt x="67690" y="21169"/>
                    <a:pt x="67776" y="20520"/>
                    <a:pt x="67885" y="19960"/>
                  </a:cubicBezTo>
                  <a:cubicBezTo>
                    <a:pt x="68002" y="19400"/>
                    <a:pt x="68142" y="18987"/>
                    <a:pt x="68306" y="18663"/>
                  </a:cubicBezTo>
                  <a:cubicBezTo>
                    <a:pt x="68477" y="18339"/>
                    <a:pt x="68672" y="18191"/>
                    <a:pt x="68898" y="18191"/>
                  </a:cubicBezTo>
                  <a:cubicBezTo>
                    <a:pt x="69116" y="18191"/>
                    <a:pt x="69311" y="18339"/>
                    <a:pt x="69483" y="18663"/>
                  </a:cubicBezTo>
                  <a:cubicBezTo>
                    <a:pt x="69646" y="18987"/>
                    <a:pt x="69787" y="19400"/>
                    <a:pt x="69903" y="19960"/>
                  </a:cubicBezTo>
                  <a:cubicBezTo>
                    <a:pt x="70012" y="20520"/>
                    <a:pt x="70098" y="21169"/>
                    <a:pt x="70153" y="21906"/>
                  </a:cubicBezTo>
                  <a:cubicBezTo>
                    <a:pt x="70215" y="22643"/>
                    <a:pt x="70238" y="23439"/>
                    <a:pt x="70238" y="24294"/>
                  </a:cubicBezTo>
                  <a:cubicBezTo>
                    <a:pt x="70238" y="25149"/>
                    <a:pt x="70215" y="25945"/>
                    <a:pt x="70153" y="26683"/>
                  </a:cubicBezTo>
                  <a:cubicBezTo>
                    <a:pt x="70098" y="27420"/>
                    <a:pt x="70012" y="28068"/>
                    <a:pt x="69903" y="28599"/>
                  </a:cubicBezTo>
                  <a:cubicBezTo>
                    <a:pt x="69787" y="29159"/>
                    <a:pt x="69646" y="29601"/>
                    <a:pt x="69483" y="29926"/>
                  </a:cubicBezTo>
                  <a:cubicBezTo>
                    <a:pt x="69311" y="30250"/>
                    <a:pt x="69116" y="30398"/>
                    <a:pt x="68898" y="30398"/>
                  </a:cubicBezTo>
                  <a:close/>
                  <a:moveTo>
                    <a:pt x="68898" y="31842"/>
                  </a:moveTo>
                  <a:cubicBezTo>
                    <a:pt x="69187" y="31842"/>
                    <a:pt x="69444" y="31665"/>
                    <a:pt x="69670" y="31282"/>
                  </a:cubicBezTo>
                  <a:cubicBezTo>
                    <a:pt x="69896" y="30899"/>
                    <a:pt x="70083" y="30368"/>
                    <a:pt x="70238" y="29690"/>
                  </a:cubicBezTo>
                  <a:cubicBezTo>
                    <a:pt x="70402" y="29012"/>
                    <a:pt x="70519" y="28216"/>
                    <a:pt x="70605" y="27302"/>
                  </a:cubicBezTo>
                  <a:cubicBezTo>
                    <a:pt x="70683" y="26358"/>
                    <a:pt x="70729" y="25385"/>
                    <a:pt x="70729" y="24294"/>
                  </a:cubicBezTo>
                  <a:cubicBezTo>
                    <a:pt x="70729" y="23203"/>
                    <a:pt x="70683" y="22201"/>
                    <a:pt x="70605" y="21287"/>
                  </a:cubicBezTo>
                  <a:cubicBezTo>
                    <a:pt x="70519" y="20373"/>
                    <a:pt x="70402" y="19577"/>
                    <a:pt x="70238" y="18899"/>
                  </a:cubicBezTo>
                  <a:cubicBezTo>
                    <a:pt x="70083" y="18221"/>
                    <a:pt x="69896" y="17690"/>
                    <a:pt x="69670" y="17307"/>
                  </a:cubicBezTo>
                  <a:cubicBezTo>
                    <a:pt x="69444" y="16923"/>
                    <a:pt x="69187" y="16746"/>
                    <a:pt x="68898" y="16717"/>
                  </a:cubicBezTo>
                  <a:cubicBezTo>
                    <a:pt x="68610" y="16746"/>
                    <a:pt x="68353" y="16923"/>
                    <a:pt x="68127" y="17307"/>
                  </a:cubicBezTo>
                  <a:cubicBezTo>
                    <a:pt x="67901" y="17690"/>
                    <a:pt x="67706" y="18221"/>
                    <a:pt x="67550" y="18899"/>
                  </a:cubicBezTo>
                  <a:cubicBezTo>
                    <a:pt x="67387" y="19577"/>
                    <a:pt x="67262" y="20373"/>
                    <a:pt x="67184" y="21287"/>
                  </a:cubicBezTo>
                  <a:cubicBezTo>
                    <a:pt x="67098" y="22201"/>
                    <a:pt x="67051" y="23203"/>
                    <a:pt x="67051" y="24294"/>
                  </a:cubicBezTo>
                  <a:cubicBezTo>
                    <a:pt x="67051" y="25385"/>
                    <a:pt x="67098" y="26358"/>
                    <a:pt x="67184" y="27302"/>
                  </a:cubicBezTo>
                  <a:cubicBezTo>
                    <a:pt x="67262" y="28216"/>
                    <a:pt x="67387" y="29012"/>
                    <a:pt x="67550" y="29690"/>
                  </a:cubicBezTo>
                  <a:cubicBezTo>
                    <a:pt x="67706" y="30368"/>
                    <a:pt x="67901" y="30899"/>
                    <a:pt x="68127" y="31282"/>
                  </a:cubicBezTo>
                  <a:cubicBezTo>
                    <a:pt x="68353" y="31665"/>
                    <a:pt x="68610" y="31842"/>
                    <a:pt x="68898" y="31842"/>
                  </a:cubicBezTo>
                  <a:close/>
                  <a:moveTo>
                    <a:pt x="71922" y="31488"/>
                  </a:moveTo>
                  <a:lnTo>
                    <a:pt x="72405" y="31488"/>
                  </a:lnTo>
                  <a:lnTo>
                    <a:pt x="72405" y="22348"/>
                  </a:lnTo>
                  <a:cubicBezTo>
                    <a:pt x="72405" y="21729"/>
                    <a:pt x="72436" y="21199"/>
                    <a:pt x="72498" y="20697"/>
                  </a:cubicBezTo>
                  <a:cubicBezTo>
                    <a:pt x="72561" y="20196"/>
                    <a:pt x="72646" y="19754"/>
                    <a:pt x="72763" y="19400"/>
                  </a:cubicBezTo>
                  <a:cubicBezTo>
                    <a:pt x="72872" y="19046"/>
                    <a:pt x="73005" y="18751"/>
                    <a:pt x="73153" y="18545"/>
                  </a:cubicBezTo>
                  <a:cubicBezTo>
                    <a:pt x="73301" y="18339"/>
                    <a:pt x="73457" y="18250"/>
                    <a:pt x="73628" y="18250"/>
                  </a:cubicBezTo>
                  <a:cubicBezTo>
                    <a:pt x="73815" y="18250"/>
                    <a:pt x="73979" y="18339"/>
                    <a:pt x="74111" y="18574"/>
                  </a:cubicBezTo>
                  <a:cubicBezTo>
                    <a:pt x="74251" y="18810"/>
                    <a:pt x="74353" y="19164"/>
                    <a:pt x="74431" y="19636"/>
                  </a:cubicBezTo>
                  <a:cubicBezTo>
                    <a:pt x="74501" y="20108"/>
                    <a:pt x="74540" y="20697"/>
                    <a:pt x="74540" y="21405"/>
                  </a:cubicBezTo>
                  <a:lnTo>
                    <a:pt x="74540" y="31488"/>
                  </a:lnTo>
                  <a:lnTo>
                    <a:pt x="75015" y="31488"/>
                  </a:lnTo>
                  <a:lnTo>
                    <a:pt x="75015" y="21257"/>
                  </a:lnTo>
                  <a:cubicBezTo>
                    <a:pt x="75007" y="20285"/>
                    <a:pt x="74961" y="19459"/>
                    <a:pt x="74851" y="18781"/>
                  </a:cubicBezTo>
                  <a:cubicBezTo>
                    <a:pt x="74742" y="18132"/>
                    <a:pt x="74594" y="17631"/>
                    <a:pt x="74400" y="17277"/>
                  </a:cubicBezTo>
                  <a:cubicBezTo>
                    <a:pt x="74212" y="16923"/>
                    <a:pt x="73994" y="16746"/>
                    <a:pt x="73745" y="16746"/>
                  </a:cubicBezTo>
                  <a:cubicBezTo>
                    <a:pt x="73535" y="16776"/>
                    <a:pt x="73348" y="16864"/>
                    <a:pt x="73184" y="17100"/>
                  </a:cubicBezTo>
                  <a:cubicBezTo>
                    <a:pt x="73012" y="17307"/>
                    <a:pt x="72864" y="17601"/>
                    <a:pt x="72740" y="17985"/>
                  </a:cubicBezTo>
                  <a:cubicBezTo>
                    <a:pt x="72615" y="18339"/>
                    <a:pt x="72506" y="18781"/>
                    <a:pt x="72420" y="19282"/>
                  </a:cubicBezTo>
                  <a:lnTo>
                    <a:pt x="72405" y="19282"/>
                  </a:lnTo>
                  <a:lnTo>
                    <a:pt x="72405" y="11498"/>
                  </a:lnTo>
                  <a:lnTo>
                    <a:pt x="71922" y="11498"/>
                  </a:lnTo>
                  <a:lnTo>
                    <a:pt x="71922" y="31488"/>
                  </a:lnTo>
                  <a:close/>
                  <a:moveTo>
                    <a:pt x="76379" y="31488"/>
                  </a:moveTo>
                  <a:lnTo>
                    <a:pt x="76854" y="31488"/>
                  </a:lnTo>
                  <a:lnTo>
                    <a:pt x="76854" y="11498"/>
                  </a:lnTo>
                  <a:lnTo>
                    <a:pt x="76379" y="11498"/>
                  </a:lnTo>
                  <a:lnTo>
                    <a:pt x="76379" y="31488"/>
                  </a:lnTo>
                  <a:close/>
                  <a:moveTo>
                    <a:pt x="79535" y="31813"/>
                  </a:moveTo>
                  <a:cubicBezTo>
                    <a:pt x="79737" y="31813"/>
                    <a:pt x="79924" y="31724"/>
                    <a:pt x="80072" y="31488"/>
                  </a:cubicBezTo>
                  <a:cubicBezTo>
                    <a:pt x="80228" y="31282"/>
                    <a:pt x="80361" y="30987"/>
                    <a:pt x="80470" y="30633"/>
                  </a:cubicBezTo>
                  <a:cubicBezTo>
                    <a:pt x="80587" y="30250"/>
                    <a:pt x="80688" y="29837"/>
                    <a:pt x="80774" y="29366"/>
                  </a:cubicBezTo>
                  <a:lnTo>
                    <a:pt x="80789" y="29366"/>
                  </a:lnTo>
                  <a:lnTo>
                    <a:pt x="80789" y="31488"/>
                  </a:lnTo>
                  <a:lnTo>
                    <a:pt x="81264" y="31488"/>
                  </a:lnTo>
                  <a:lnTo>
                    <a:pt x="81264" y="17071"/>
                  </a:lnTo>
                  <a:lnTo>
                    <a:pt x="80789" y="17071"/>
                  </a:lnTo>
                  <a:lnTo>
                    <a:pt x="80789" y="26093"/>
                  </a:lnTo>
                  <a:cubicBezTo>
                    <a:pt x="80789" y="26918"/>
                    <a:pt x="80742" y="27656"/>
                    <a:pt x="80641" y="28275"/>
                  </a:cubicBezTo>
                  <a:cubicBezTo>
                    <a:pt x="80548" y="28923"/>
                    <a:pt x="80415" y="29425"/>
                    <a:pt x="80236" y="29808"/>
                  </a:cubicBezTo>
                  <a:cubicBezTo>
                    <a:pt x="80064" y="30191"/>
                    <a:pt x="79870" y="30368"/>
                    <a:pt x="79636" y="30368"/>
                  </a:cubicBezTo>
                  <a:cubicBezTo>
                    <a:pt x="79449" y="30368"/>
                    <a:pt x="79277" y="30250"/>
                    <a:pt x="79137" y="30014"/>
                  </a:cubicBezTo>
                  <a:cubicBezTo>
                    <a:pt x="78997" y="29778"/>
                    <a:pt x="78896" y="29425"/>
                    <a:pt x="78818" y="28953"/>
                  </a:cubicBezTo>
                  <a:cubicBezTo>
                    <a:pt x="78740" y="28452"/>
                    <a:pt x="78701" y="27862"/>
                    <a:pt x="78701" y="27125"/>
                  </a:cubicBezTo>
                  <a:lnTo>
                    <a:pt x="78701" y="17071"/>
                  </a:lnTo>
                  <a:lnTo>
                    <a:pt x="78225" y="17071"/>
                  </a:lnTo>
                  <a:lnTo>
                    <a:pt x="78225" y="27243"/>
                  </a:lnTo>
                  <a:cubicBezTo>
                    <a:pt x="78225" y="28216"/>
                    <a:pt x="78280" y="29041"/>
                    <a:pt x="78397" y="29719"/>
                  </a:cubicBezTo>
                  <a:cubicBezTo>
                    <a:pt x="78506" y="30398"/>
                    <a:pt x="78654" y="30928"/>
                    <a:pt x="78849" y="31282"/>
                  </a:cubicBezTo>
                  <a:cubicBezTo>
                    <a:pt x="79044" y="31636"/>
                    <a:pt x="79277" y="31813"/>
                    <a:pt x="79535" y="31813"/>
                  </a:cubicBezTo>
                  <a:close/>
                  <a:moveTo>
                    <a:pt x="84444" y="31872"/>
                  </a:moveTo>
                  <a:cubicBezTo>
                    <a:pt x="84701" y="31872"/>
                    <a:pt x="84935" y="31695"/>
                    <a:pt x="85145" y="31312"/>
                  </a:cubicBezTo>
                  <a:cubicBezTo>
                    <a:pt x="85348" y="30958"/>
                    <a:pt x="85527" y="30427"/>
                    <a:pt x="85667" y="29778"/>
                  </a:cubicBezTo>
                  <a:cubicBezTo>
                    <a:pt x="85807" y="29100"/>
                    <a:pt x="85924" y="28304"/>
                    <a:pt x="85994" y="27390"/>
                  </a:cubicBezTo>
                  <a:cubicBezTo>
                    <a:pt x="86072" y="26447"/>
                    <a:pt x="86111" y="25444"/>
                    <a:pt x="86111" y="24324"/>
                  </a:cubicBezTo>
                  <a:cubicBezTo>
                    <a:pt x="86111" y="23115"/>
                    <a:pt x="86064" y="22054"/>
                    <a:pt x="85987" y="21110"/>
                  </a:cubicBezTo>
                  <a:cubicBezTo>
                    <a:pt x="85909" y="20167"/>
                    <a:pt x="85792" y="19371"/>
                    <a:pt x="85651" y="18751"/>
                  </a:cubicBezTo>
                  <a:cubicBezTo>
                    <a:pt x="85503" y="18103"/>
                    <a:pt x="85332" y="17601"/>
                    <a:pt x="85129" y="17277"/>
                  </a:cubicBezTo>
                  <a:cubicBezTo>
                    <a:pt x="84935" y="16923"/>
                    <a:pt x="84709" y="16746"/>
                    <a:pt x="84475" y="16746"/>
                  </a:cubicBezTo>
                  <a:cubicBezTo>
                    <a:pt x="84264" y="16776"/>
                    <a:pt x="84077" y="16864"/>
                    <a:pt x="83906" y="17100"/>
                  </a:cubicBezTo>
                  <a:cubicBezTo>
                    <a:pt x="83735" y="17336"/>
                    <a:pt x="83587" y="17660"/>
                    <a:pt x="83462" y="18073"/>
                  </a:cubicBezTo>
                  <a:cubicBezTo>
                    <a:pt x="83329" y="18486"/>
                    <a:pt x="83220" y="18987"/>
                    <a:pt x="83127" y="19547"/>
                  </a:cubicBezTo>
                  <a:lnTo>
                    <a:pt x="83111" y="19547"/>
                  </a:lnTo>
                  <a:lnTo>
                    <a:pt x="83111" y="11498"/>
                  </a:lnTo>
                  <a:lnTo>
                    <a:pt x="82636" y="11498"/>
                  </a:lnTo>
                  <a:lnTo>
                    <a:pt x="82636" y="31488"/>
                  </a:lnTo>
                  <a:lnTo>
                    <a:pt x="83111" y="31488"/>
                  </a:lnTo>
                  <a:lnTo>
                    <a:pt x="83111" y="29307"/>
                  </a:lnTo>
                  <a:lnTo>
                    <a:pt x="83127" y="29307"/>
                  </a:lnTo>
                  <a:cubicBezTo>
                    <a:pt x="83228" y="29896"/>
                    <a:pt x="83345" y="30368"/>
                    <a:pt x="83470" y="30751"/>
                  </a:cubicBezTo>
                  <a:cubicBezTo>
                    <a:pt x="83594" y="31135"/>
                    <a:pt x="83742" y="31400"/>
                    <a:pt x="83898" y="31606"/>
                  </a:cubicBezTo>
                  <a:cubicBezTo>
                    <a:pt x="84062" y="31783"/>
                    <a:pt x="84241" y="31872"/>
                    <a:pt x="84444" y="31872"/>
                  </a:cubicBezTo>
                  <a:close/>
                  <a:moveTo>
                    <a:pt x="84420" y="30427"/>
                  </a:moveTo>
                  <a:cubicBezTo>
                    <a:pt x="84194" y="30427"/>
                    <a:pt x="84007" y="30280"/>
                    <a:pt x="83836" y="29985"/>
                  </a:cubicBezTo>
                  <a:cubicBezTo>
                    <a:pt x="83664" y="29690"/>
                    <a:pt x="83524" y="29277"/>
                    <a:pt x="83415" y="28746"/>
                  </a:cubicBezTo>
                  <a:cubicBezTo>
                    <a:pt x="83298" y="28186"/>
                    <a:pt x="83220" y="27567"/>
                    <a:pt x="83158" y="26830"/>
                  </a:cubicBezTo>
                  <a:cubicBezTo>
                    <a:pt x="83103" y="26063"/>
                    <a:pt x="83072" y="25238"/>
                    <a:pt x="83072" y="24353"/>
                  </a:cubicBezTo>
                  <a:cubicBezTo>
                    <a:pt x="83072" y="23469"/>
                    <a:pt x="83103" y="22673"/>
                    <a:pt x="83158" y="21936"/>
                  </a:cubicBezTo>
                  <a:cubicBezTo>
                    <a:pt x="83212" y="21199"/>
                    <a:pt x="83298" y="20550"/>
                    <a:pt x="83415" y="19990"/>
                  </a:cubicBezTo>
                  <a:cubicBezTo>
                    <a:pt x="83524" y="19429"/>
                    <a:pt x="83664" y="18987"/>
                    <a:pt x="83836" y="18692"/>
                  </a:cubicBezTo>
                  <a:cubicBezTo>
                    <a:pt x="84000" y="18368"/>
                    <a:pt x="84194" y="18221"/>
                    <a:pt x="84412" y="18221"/>
                  </a:cubicBezTo>
                  <a:cubicBezTo>
                    <a:pt x="84607" y="18221"/>
                    <a:pt x="84787" y="18368"/>
                    <a:pt x="84935" y="18663"/>
                  </a:cubicBezTo>
                  <a:cubicBezTo>
                    <a:pt x="85083" y="18958"/>
                    <a:pt x="85215" y="19371"/>
                    <a:pt x="85316" y="19931"/>
                  </a:cubicBezTo>
                  <a:cubicBezTo>
                    <a:pt x="85418" y="20461"/>
                    <a:pt x="85496" y="21110"/>
                    <a:pt x="85550" y="21877"/>
                  </a:cubicBezTo>
                  <a:cubicBezTo>
                    <a:pt x="85597" y="22614"/>
                    <a:pt x="85628" y="23439"/>
                    <a:pt x="85628" y="24353"/>
                  </a:cubicBezTo>
                  <a:cubicBezTo>
                    <a:pt x="85628" y="25208"/>
                    <a:pt x="85597" y="26004"/>
                    <a:pt x="85550" y="26712"/>
                  </a:cubicBezTo>
                  <a:cubicBezTo>
                    <a:pt x="85503" y="27449"/>
                    <a:pt x="85425" y="28098"/>
                    <a:pt x="85324" y="28658"/>
                  </a:cubicBezTo>
                  <a:cubicBezTo>
                    <a:pt x="85231" y="29218"/>
                    <a:pt x="85106" y="29631"/>
                    <a:pt x="84950" y="29955"/>
                  </a:cubicBezTo>
                  <a:cubicBezTo>
                    <a:pt x="84802" y="30280"/>
                    <a:pt x="84623" y="30427"/>
                    <a:pt x="84420" y="30427"/>
                  </a:cubicBezTo>
                  <a:close/>
                  <a:moveTo>
                    <a:pt x="88924" y="30398"/>
                  </a:moveTo>
                  <a:cubicBezTo>
                    <a:pt x="88698" y="30398"/>
                    <a:pt x="88503" y="30250"/>
                    <a:pt x="88332" y="29926"/>
                  </a:cubicBezTo>
                  <a:cubicBezTo>
                    <a:pt x="88168" y="29601"/>
                    <a:pt x="88028" y="29159"/>
                    <a:pt x="87911" y="28599"/>
                  </a:cubicBezTo>
                  <a:cubicBezTo>
                    <a:pt x="87794" y="28068"/>
                    <a:pt x="87709" y="27420"/>
                    <a:pt x="87654" y="26683"/>
                  </a:cubicBezTo>
                  <a:cubicBezTo>
                    <a:pt x="87600" y="25945"/>
                    <a:pt x="87568" y="25149"/>
                    <a:pt x="87568" y="24294"/>
                  </a:cubicBezTo>
                  <a:cubicBezTo>
                    <a:pt x="87568" y="23439"/>
                    <a:pt x="87600" y="22643"/>
                    <a:pt x="87654" y="21906"/>
                  </a:cubicBezTo>
                  <a:cubicBezTo>
                    <a:pt x="87709" y="21169"/>
                    <a:pt x="87794" y="20520"/>
                    <a:pt x="87911" y="19960"/>
                  </a:cubicBezTo>
                  <a:cubicBezTo>
                    <a:pt x="88028" y="19400"/>
                    <a:pt x="88168" y="18987"/>
                    <a:pt x="88332" y="18663"/>
                  </a:cubicBezTo>
                  <a:cubicBezTo>
                    <a:pt x="88503" y="18339"/>
                    <a:pt x="88698" y="18191"/>
                    <a:pt x="88924" y="18191"/>
                  </a:cubicBezTo>
                  <a:cubicBezTo>
                    <a:pt x="89142" y="18191"/>
                    <a:pt x="89337" y="18339"/>
                    <a:pt x="89501" y="18663"/>
                  </a:cubicBezTo>
                  <a:cubicBezTo>
                    <a:pt x="89672" y="18987"/>
                    <a:pt x="89812" y="19400"/>
                    <a:pt x="89922" y="19960"/>
                  </a:cubicBezTo>
                  <a:cubicBezTo>
                    <a:pt x="90038" y="20520"/>
                    <a:pt x="90124" y="21169"/>
                    <a:pt x="90179" y="21906"/>
                  </a:cubicBezTo>
                  <a:cubicBezTo>
                    <a:pt x="90241" y="22643"/>
                    <a:pt x="90264" y="23439"/>
                    <a:pt x="90264" y="24294"/>
                  </a:cubicBezTo>
                  <a:cubicBezTo>
                    <a:pt x="90264" y="25149"/>
                    <a:pt x="90241" y="25945"/>
                    <a:pt x="90179" y="26683"/>
                  </a:cubicBezTo>
                  <a:cubicBezTo>
                    <a:pt x="90124" y="27420"/>
                    <a:pt x="90038" y="28068"/>
                    <a:pt x="89922" y="28599"/>
                  </a:cubicBezTo>
                  <a:cubicBezTo>
                    <a:pt x="89812" y="29159"/>
                    <a:pt x="89672" y="29601"/>
                    <a:pt x="89501" y="29926"/>
                  </a:cubicBezTo>
                  <a:cubicBezTo>
                    <a:pt x="89337" y="30250"/>
                    <a:pt x="89142" y="30398"/>
                    <a:pt x="88924" y="30398"/>
                  </a:cubicBezTo>
                  <a:close/>
                  <a:moveTo>
                    <a:pt x="88924" y="31842"/>
                  </a:moveTo>
                  <a:cubicBezTo>
                    <a:pt x="89205" y="31842"/>
                    <a:pt x="89462" y="31665"/>
                    <a:pt x="89688" y="31282"/>
                  </a:cubicBezTo>
                  <a:cubicBezTo>
                    <a:pt x="89914" y="30899"/>
                    <a:pt x="90109" y="30368"/>
                    <a:pt x="90264" y="29690"/>
                  </a:cubicBezTo>
                  <a:cubicBezTo>
                    <a:pt x="90420" y="29012"/>
                    <a:pt x="90545" y="28216"/>
                    <a:pt x="90623" y="27302"/>
                  </a:cubicBezTo>
                  <a:cubicBezTo>
                    <a:pt x="90709" y="26358"/>
                    <a:pt x="90748" y="25385"/>
                    <a:pt x="90748" y="24294"/>
                  </a:cubicBezTo>
                  <a:cubicBezTo>
                    <a:pt x="90748" y="23203"/>
                    <a:pt x="90709" y="22201"/>
                    <a:pt x="90623" y="21287"/>
                  </a:cubicBezTo>
                  <a:cubicBezTo>
                    <a:pt x="90545" y="20373"/>
                    <a:pt x="90420" y="19577"/>
                    <a:pt x="90264" y="18899"/>
                  </a:cubicBezTo>
                  <a:cubicBezTo>
                    <a:pt x="90109" y="18221"/>
                    <a:pt x="89914" y="17690"/>
                    <a:pt x="89688" y="17307"/>
                  </a:cubicBezTo>
                  <a:cubicBezTo>
                    <a:pt x="89462" y="16923"/>
                    <a:pt x="89205" y="16746"/>
                    <a:pt x="88924" y="16717"/>
                  </a:cubicBezTo>
                  <a:cubicBezTo>
                    <a:pt x="88636" y="16746"/>
                    <a:pt x="88379" y="16923"/>
                    <a:pt x="88153" y="17307"/>
                  </a:cubicBezTo>
                  <a:cubicBezTo>
                    <a:pt x="87919" y="17690"/>
                    <a:pt x="87732" y="18221"/>
                    <a:pt x="87568" y="18899"/>
                  </a:cubicBezTo>
                  <a:cubicBezTo>
                    <a:pt x="87412" y="19577"/>
                    <a:pt x="87288" y="20373"/>
                    <a:pt x="87202" y="21287"/>
                  </a:cubicBezTo>
                  <a:cubicBezTo>
                    <a:pt x="87124" y="22201"/>
                    <a:pt x="87077" y="23203"/>
                    <a:pt x="87077" y="24294"/>
                  </a:cubicBezTo>
                  <a:cubicBezTo>
                    <a:pt x="87077" y="25385"/>
                    <a:pt x="87124" y="26358"/>
                    <a:pt x="87202" y="27302"/>
                  </a:cubicBezTo>
                  <a:cubicBezTo>
                    <a:pt x="87288" y="28216"/>
                    <a:pt x="87412" y="29012"/>
                    <a:pt x="87568" y="29690"/>
                  </a:cubicBezTo>
                  <a:cubicBezTo>
                    <a:pt x="87732" y="30368"/>
                    <a:pt x="87919" y="30899"/>
                    <a:pt x="88153" y="31282"/>
                  </a:cubicBezTo>
                  <a:cubicBezTo>
                    <a:pt x="88379" y="31665"/>
                    <a:pt x="88636" y="31842"/>
                    <a:pt x="88924" y="31842"/>
                  </a:cubicBezTo>
                  <a:close/>
                  <a:moveTo>
                    <a:pt x="92859" y="31488"/>
                  </a:moveTo>
                  <a:lnTo>
                    <a:pt x="93420" y="31488"/>
                  </a:lnTo>
                  <a:lnTo>
                    <a:pt x="94862" y="17071"/>
                  </a:lnTo>
                  <a:lnTo>
                    <a:pt x="94379" y="17071"/>
                  </a:lnTo>
                  <a:lnTo>
                    <a:pt x="93483" y="26211"/>
                  </a:lnTo>
                  <a:cubicBezTo>
                    <a:pt x="93459" y="26506"/>
                    <a:pt x="93428" y="26800"/>
                    <a:pt x="93405" y="27125"/>
                  </a:cubicBezTo>
                  <a:cubicBezTo>
                    <a:pt x="93374" y="27449"/>
                    <a:pt x="93342" y="27773"/>
                    <a:pt x="93311" y="28098"/>
                  </a:cubicBezTo>
                  <a:cubicBezTo>
                    <a:pt x="93288" y="28422"/>
                    <a:pt x="93257" y="28717"/>
                    <a:pt x="93233" y="28982"/>
                  </a:cubicBezTo>
                  <a:cubicBezTo>
                    <a:pt x="93210" y="29248"/>
                    <a:pt x="93194" y="29484"/>
                    <a:pt x="93179" y="29631"/>
                  </a:cubicBezTo>
                  <a:cubicBezTo>
                    <a:pt x="93163" y="29778"/>
                    <a:pt x="93155" y="29867"/>
                    <a:pt x="93155" y="29867"/>
                  </a:cubicBezTo>
                  <a:lnTo>
                    <a:pt x="93140" y="29867"/>
                  </a:lnTo>
                  <a:cubicBezTo>
                    <a:pt x="93140" y="29867"/>
                    <a:pt x="93132" y="29778"/>
                    <a:pt x="93116" y="29631"/>
                  </a:cubicBezTo>
                  <a:cubicBezTo>
                    <a:pt x="93109" y="29484"/>
                    <a:pt x="93085" y="29248"/>
                    <a:pt x="93062" y="28982"/>
                  </a:cubicBezTo>
                  <a:cubicBezTo>
                    <a:pt x="93038" y="28717"/>
                    <a:pt x="93015" y="28422"/>
                    <a:pt x="92984" y="28098"/>
                  </a:cubicBezTo>
                  <a:cubicBezTo>
                    <a:pt x="92961" y="27773"/>
                    <a:pt x="92929" y="27449"/>
                    <a:pt x="92898" y="27125"/>
                  </a:cubicBezTo>
                  <a:cubicBezTo>
                    <a:pt x="92875" y="26800"/>
                    <a:pt x="92844" y="26506"/>
                    <a:pt x="92820" y="26211"/>
                  </a:cubicBezTo>
                  <a:lnTo>
                    <a:pt x="91963" y="17071"/>
                  </a:lnTo>
                  <a:lnTo>
                    <a:pt x="91457" y="17071"/>
                  </a:lnTo>
                  <a:lnTo>
                    <a:pt x="92859" y="31488"/>
                  </a:lnTo>
                  <a:close/>
                  <a:moveTo>
                    <a:pt x="96810" y="31813"/>
                  </a:moveTo>
                  <a:cubicBezTo>
                    <a:pt x="97005" y="31813"/>
                    <a:pt x="97168" y="31754"/>
                    <a:pt x="97316" y="31606"/>
                  </a:cubicBezTo>
                  <a:cubicBezTo>
                    <a:pt x="97464" y="31459"/>
                    <a:pt x="97597" y="31253"/>
                    <a:pt x="97714" y="31017"/>
                  </a:cubicBezTo>
                  <a:cubicBezTo>
                    <a:pt x="97823" y="30781"/>
                    <a:pt x="97916" y="30515"/>
                    <a:pt x="98002" y="30221"/>
                  </a:cubicBezTo>
                  <a:cubicBezTo>
                    <a:pt x="98080" y="29926"/>
                    <a:pt x="98150" y="29631"/>
                    <a:pt x="98205" y="29336"/>
                  </a:cubicBezTo>
                  <a:lnTo>
                    <a:pt x="98228" y="29336"/>
                  </a:lnTo>
                  <a:lnTo>
                    <a:pt x="98228" y="29660"/>
                  </a:lnTo>
                  <a:cubicBezTo>
                    <a:pt x="98236" y="30339"/>
                    <a:pt x="98298" y="30869"/>
                    <a:pt x="98400" y="31194"/>
                  </a:cubicBezTo>
                  <a:cubicBezTo>
                    <a:pt x="98501" y="31518"/>
                    <a:pt x="98633" y="31695"/>
                    <a:pt x="98812" y="31695"/>
                  </a:cubicBezTo>
                  <a:cubicBezTo>
                    <a:pt x="98890" y="31695"/>
                    <a:pt x="98953" y="31665"/>
                    <a:pt x="99007" y="31606"/>
                  </a:cubicBezTo>
                  <a:cubicBezTo>
                    <a:pt x="99054" y="31577"/>
                    <a:pt x="99101" y="31518"/>
                    <a:pt x="99132" y="31459"/>
                  </a:cubicBezTo>
                  <a:lnTo>
                    <a:pt x="99132" y="30221"/>
                  </a:lnTo>
                  <a:lnTo>
                    <a:pt x="99109" y="30221"/>
                  </a:lnTo>
                  <a:cubicBezTo>
                    <a:pt x="99077" y="30250"/>
                    <a:pt x="99046" y="30250"/>
                    <a:pt x="99015" y="30280"/>
                  </a:cubicBezTo>
                  <a:cubicBezTo>
                    <a:pt x="98984" y="30309"/>
                    <a:pt x="98961" y="30309"/>
                    <a:pt x="98929" y="30309"/>
                  </a:cubicBezTo>
                  <a:cubicBezTo>
                    <a:pt x="98851" y="30309"/>
                    <a:pt x="98781" y="30191"/>
                    <a:pt x="98742" y="30014"/>
                  </a:cubicBezTo>
                  <a:cubicBezTo>
                    <a:pt x="98696" y="29808"/>
                    <a:pt x="98672" y="29484"/>
                    <a:pt x="98672" y="29071"/>
                  </a:cubicBezTo>
                  <a:lnTo>
                    <a:pt x="98672" y="21228"/>
                  </a:lnTo>
                  <a:cubicBezTo>
                    <a:pt x="98672" y="20167"/>
                    <a:pt x="98610" y="19312"/>
                    <a:pt x="98501" y="18663"/>
                  </a:cubicBezTo>
                  <a:cubicBezTo>
                    <a:pt x="98384" y="18014"/>
                    <a:pt x="98228" y="17513"/>
                    <a:pt x="98018" y="17218"/>
                  </a:cubicBezTo>
                  <a:cubicBezTo>
                    <a:pt x="97807" y="16894"/>
                    <a:pt x="97558" y="16746"/>
                    <a:pt x="97270" y="16746"/>
                  </a:cubicBezTo>
                  <a:cubicBezTo>
                    <a:pt x="96927" y="16776"/>
                    <a:pt x="96638" y="16953"/>
                    <a:pt x="96412" y="17336"/>
                  </a:cubicBezTo>
                  <a:cubicBezTo>
                    <a:pt x="96187" y="17719"/>
                    <a:pt x="96007" y="18250"/>
                    <a:pt x="95890" y="18928"/>
                  </a:cubicBezTo>
                  <a:cubicBezTo>
                    <a:pt x="95774" y="19606"/>
                    <a:pt x="95703" y="20432"/>
                    <a:pt x="95680" y="21375"/>
                  </a:cubicBezTo>
                  <a:lnTo>
                    <a:pt x="96155" y="21375"/>
                  </a:lnTo>
                  <a:cubicBezTo>
                    <a:pt x="96171" y="20285"/>
                    <a:pt x="96272" y="19488"/>
                    <a:pt x="96459" y="18958"/>
                  </a:cubicBezTo>
                  <a:cubicBezTo>
                    <a:pt x="96646" y="18427"/>
                    <a:pt x="96911" y="18162"/>
                    <a:pt x="97270" y="18162"/>
                  </a:cubicBezTo>
                  <a:cubicBezTo>
                    <a:pt x="97574" y="18162"/>
                    <a:pt x="97807" y="18398"/>
                    <a:pt x="97971" y="18869"/>
                  </a:cubicBezTo>
                  <a:cubicBezTo>
                    <a:pt x="98135" y="19341"/>
                    <a:pt x="98220" y="20078"/>
                    <a:pt x="98220" y="21051"/>
                  </a:cubicBezTo>
                  <a:lnTo>
                    <a:pt x="98220" y="21346"/>
                  </a:lnTo>
                  <a:cubicBezTo>
                    <a:pt x="98220" y="21700"/>
                    <a:pt x="98197" y="21995"/>
                    <a:pt x="98166" y="22201"/>
                  </a:cubicBezTo>
                  <a:cubicBezTo>
                    <a:pt x="98127" y="22437"/>
                    <a:pt x="98064" y="22614"/>
                    <a:pt x="97979" y="22732"/>
                  </a:cubicBezTo>
                  <a:cubicBezTo>
                    <a:pt x="97893" y="22850"/>
                    <a:pt x="97784" y="22968"/>
                    <a:pt x="97651" y="23056"/>
                  </a:cubicBezTo>
                  <a:cubicBezTo>
                    <a:pt x="97511" y="23115"/>
                    <a:pt x="97348" y="23203"/>
                    <a:pt x="97153" y="23292"/>
                  </a:cubicBezTo>
                  <a:cubicBezTo>
                    <a:pt x="96927" y="23380"/>
                    <a:pt x="96716" y="23498"/>
                    <a:pt x="96514" y="23675"/>
                  </a:cubicBezTo>
                  <a:cubicBezTo>
                    <a:pt x="96319" y="23852"/>
                    <a:pt x="96148" y="24088"/>
                    <a:pt x="95992" y="24412"/>
                  </a:cubicBezTo>
                  <a:cubicBezTo>
                    <a:pt x="95844" y="24737"/>
                    <a:pt x="95727" y="25149"/>
                    <a:pt x="95641" y="25710"/>
                  </a:cubicBezTo>
                  <a:cubicBezTo>
                    <a:pt x="95555" y="26240"/>
                    <a:pt x="95516" y="26948"/>
                    <a:pt x="95516" y="27803"/>
                  </a:cubicBezTo>
                  <a:cubicBezTo>
                    <a:pt x="95516" y="28481"/>
                    <a:pt x="95548" y="29071"/>
                    <a:pt x="95610" y="29572"/>
                  </a:cubicBezTo>
                  <a:cubicBezTo>
                    <a:pt x="95680" y="30073"/>
                    <a:pt x="95766" y="30486"/>
                    <a:pt x="95890" y="30810"/>
                  </a:cubicBezTo>
                  <a:cubicBezTo>
                    <a:pt x="96007" y="31164"/>
                    <a:pt x="96140" y="31400"/>
                    <a:pt x="96296" y="31577"/>
                  </a:cubicBezTo>
                  <a:cubicBezTo>
                    <a:pt x="96451" y="31754"/>
                    <a:pt x="96631" y="31813"/>
                    <a:pt x="96810" y="31813"/>
                  </a:cubicBezTo>
                  <a:close/>
                  <a:moveTo>
                    <a:pt x="96896" y="30427"/>
                  </a:moveTo>
                  <a:cubicBezTo>
                    <a:pt x="96779" y="30427"/>
                    <a:pt x="96670" y="30398"/>
                    <a:pt x="96561" y="30309"/>
                  </a:cubicBezTo>
                  <a:cubicBezTo>
                    <a:pt x="96451" y="30221"/>
                    <a:pt x="96358" y="30073"/>
                    <a:pt x="96280" y="29867"/>
                  </a:cubicBezTo>
                  <a:cubicBezTo>
                    <a:pt x="96194" y="29660"/>
                    <a:pt x="96132" y="29395"/>
                    <a:pt x="96085" y="29071"/>
                  </a:cubicBezTo>
                  <a:cubicBezTo>
                    <a:pt x="96038" y="28717"/>
                    <a:pt x="96015" y="28304"/>
                    <a:pt x="96015" y="27803"/>
                  </a:cubicBezTo>
                  <a:cubicBezTo>
                    <a:pt x="96015" y="27184"/>
                    <a:pt x="96046" y="26683"/>
                    <a:pt x="96101" y="26299"/>
                  </a:cubicBezTo>
                  <a:cubicBezTo>
                    <a:pt x="96163" y="25916"/>
                    <a:pt x="96249" y="25621"/>
                    <a:pt x="96350" y="25415"/>
                  </a:cubicBezTo>
                  <a:cubicBezTo>
                    <a:pt x="96459" y="25208"/>
                    <a:pt x="96584" y="25031"/>
                    <a:pt x="96732" y="24914"/>
                  </a:cubicBezTo>
                  <a:cubicBezTo>
                    <a:pt x="96872" y="24796"/>
                    <a:pt x="97028" y="24707"/>
                    <a:pt x="97200" y="24619"/>
                  </a:cubicBezTo>
                  <a:cubicBezTo>
                    <a:pt x="97324" y="24560"/>
                    <a:pt x="97457" y="24501"/>
                    <a:pt x="97581" y="24412"/>
                  </a:cubicBezTo>
                  <a:cubicBezTo>
                    <a:pt x="97706" y="24324"/>
                    <a:pt x="97823" y="24235"/>
                    <a:pt x="97932" y="24117"/>
                  </a:cubicBezTo>
                  <a:cubicBezTo>
                    <a:pt x="98041" y="24000"/>
                    <a:pt x="98142" y="23852"/>
                    <a:pt x="98228" y="23675"/>
                  </a:cubicBezTo>
                  <a:lnTo>
                    <a:pt x="98228" y="26270"/>
                  </a:lnTo>
                  <a:cubicBezTo>
                    <a:pt x="98228" y="26771"/>
                    <a:pt x="98197" y="27272"/>
                    <a:pt x="98142" y="27744"/>
                  </a:cubicBezTo>
                  <a:cubicBezTo>
                    <a:pt x="98088" y="28245"/>
                    <a:pt x="98002" y="28687"/>
                    <a:pt x="97885" y="29100"/>
                  </a:cubicBezTo>
                  <a:cubicBezTo>
                    <a:pt x="97776" y="29484"/>
                    <a:pt x="97636" y="29808"/>
                    <a:pt x="97472" y="30073"/>
                  </a:cubicBezTo>
                  <a:cubicBezTo>
                    <a:pt x="97309" y="30309"/>
                    <a:pt x="97114" y="30427"/>
                    <a:pt x="96896" y="30427"/>
                  </a:cubicBezTo>
                  <a:close/>
                  <a:moveTo>
                    <a:pt x="96989" y="14977"/>
                  </a:moveTo>
                  <a:lnTo>
                    <a:pt x="97402" y="14977"/>
                  </a:lnTo>
                  <a:lnTo>
                    <a:pt x="98127" y="11439"/>
                  </a:lnTo>
                  <a:lnTo>
                    <a:pt x="97496" y="11439"/>
                  </a:lnTo>
                  <a:lnTo>
                    <a:pt x="96989" y="14977"/>
                  </a:lnTo>
                  <a:close/>
                  <a:moveTo>
                    <a:pt x="100145" y="31488"/>
                  </a:moveTo>
                  <a:lnTo>
                    <a:pt x="100620" y="31488"/>
                  </a:lnTo>
                  <a:lnTo>
                    <a:pt x="100620" y="22348"/>
                  </a:lnTo>
                  <a:cubicBezTo>
                    <a:pt x="100628" y="21729"/>
                    <a:pt x="100659" y="21199"/>
                    <a:pt x="100722" y="20697"/>
                  </a:cubicBezTo>
                  <a:cubicBezTo>
                    <a:pt x="100784" y="20196"/>
                    <a:pt x="100870" y="19754"/>
                    <a:pt x="100987" y="19400"/>
                  </a:cubicBezTo>
                  <a:cubicBezTo>
                    <a:pt x="101096" y="19046"/>
                    <a:pt x="101228" y="18751"/>
                    <a:pt x="101376" y="18545"/>
                  </a:cubicBezTo>
                  <a:cubicBezTo>
                    <a:pt x="101524" y="18339"/>
                    <a:pt x="101680" y="18250"/>
                    <a:pt x="101851" y="18250"/>
                  </a:cubicBezTo>
                  <a:cubicBezTo>
                    <a:pt x="102038" y="18250"/>
                    <a:pt x="102202" y="18339"/>
                    <a:pt x="102335" y="18574"/>
                  </a:cubicBezTo>
                  <a:cubicBezTo>
                    <a:pt x="102475" y="18810"/>
                    <a:pt x="102576" y="19164"/>
                    <a:pt x="102646" y="19636"/>
                  </a:cubicBezTo>
                  <a:cubicBezTo>
                    <a:pt x="102724" y="20108"/>
                    <a:pt x="102763" y="20697"/>
                    <a:pt x="102763" y="21405"/>
                  </a:cubicBezTo>
                  <a:lnTo>
                    <a:pt x="102763" y="31488"/>
                  </a:lnTo>
                  <a:lnTo>
                    <a:pt x="103238" y="31488"/>
                  </a:lnTo>
                  <a:lnTo>
                    <a:pt x="103238" y="21257"/>
                  </a:lnTo>
                  <a:cubicBezTo>
                    <a:pt x="103231" y="20285"/>
                    <a:pt x="103176" y="19459"/>
                    <a:pt x="103067" y="18781"/>
                  </a:cubicBezTo>
                  <a:cubicBezTo>
                    <a:pt x="102966" y="18132"/>
                    <a:pt x="102818" y="17631"/>
                    <a:pt x="102623" y="17277"/>
                  </a:cubicBezTo>
                  <a:cubicBezTo>
                    <a:pt x="102436" y="16923"/>
                    <a:pt x="102218" y="16746"/>
                    <a:pt x="101968" y="16746"/>
                  </a:cubicBezTo>
                  <a:cubicBezTo>
                    <a:pt x="101758" y="16776"/>
                    <a:pt x="101571" y="16864"/>
                    <a:pt x="101407" y="17100"/>
                  </a:cubicBezTo>
                  <a:cubicBezTo>
                    <a:pt x="101236" y="17307"/>
                    <a:pt x="101088" y="17601"/>
                    <a:pt x="100963" y="17985"/>
                  </a:cubicBezTo>
                  <a:cubicBezTo>
                    <a:pt x="100838" y="18339"/>
                    <a:pt x="100729" y="18781"/>
                    <a:pt x="100636" y="19282"/>
                  </a:cubicBezTo>
                  <a:lnTo>
                    <a:pt x="100620" y="19282"/>
                  </a:lnTo>
                  <a:lnTo>
                    <a:pt x="100620" y="17071"/>
                  </a:lnTo>
                  <a:lnTo>
                    <a:pt x="100145" y="17071"/>
                  </a:lnTo>
                  <a:lnTo>
                    <a:pt x="100145" y="31488"/>
                  </a:lnTo>
                  <a:close/>
                  <a:moveTo>
                    <a:pt x="104594" y="31488"/>
                  </a:moveTo>
                  <a:lnTo>
                    <a:pt x="105070" y="31488"/>
                  </a:lnTo>
                  <a:lnTo>
                    <a:pt x="105070" y="17071"/>
                  </a:lnTo>
                  <a:lnTo>
                    <a:pt x="104594" y="17071"/>
                  </a:lnTo>
                  <a:lnTo>
                    <a:pt x="104594" y="31488"/>
                  </a:lnTo>
                  <a:close/>
                  <a:moveTo>
                    <a:pt x="104633" y="14977"/>
                  </a:moveTo>
                  <a:lnTo>
                    <a:pt x="105038" y="14977"/>
                  </a:lnTo>
                  <a:lnTo>
                    <a:pt x="105646" y="11439"/>
                  </a:lnTo>
                  <a:lnTo>
                    <a:pt x="105046" y="11439"/>
                  </a:lnTo>
                  <a:lnTo>
                    <a:pt x="104633" y="14977"/>
                  </a:lnTo>
                  <a:close/>
                  <a:moveTo>
                    <a:pt x="59859" y="57641"/>
                  </a:moveTo>
                  <a:lnTo>
                    <a:pt x="60335" y="57641"/>
                  </a:lnTo>
                  <a:lnTo>
                    <a:pt x="60335" y="52068"/>
                  </a:lnTo>
                  <a:lnTo>
                    <a:pt x="61067" y="49533"/>
                  </a:lnTo>
                  <a:lnTo>
                    <a:pt x="62548" y="57641"/>
                  </a:lnTo>
                  <a:lnTo>
                    <a:pt x="63101" y="57641"/>
                  </a:lnTo>
                  <a:lnTo>
                    <a:pt x="61394" y="48412"/>
                  </a:lnTo>
                  <a:lnTo>
                    <a:pt x="62922" y="43194"/>
                  </a:lnTo>
                  <a:lnTo>
                    <a:pt x="62314" y="43194"/>
                  </a:lnTo>
                  <a:lnTo>
                    <a:pt x="60335" y="50152"/>
                  </a:lnTo>
                  <a:lnTo>
                    <a:pt x="60335" y="37651"/>
                  </a:lnTo>
                  <a:lnTo>
                    <a:pt x="59859" y="37651"/>
                  </a:lnTo>
                  <a:lnTo>
                    <a:pt x="59859" y="57641"/>
                  </a:lnTo>
                  <a:close/>
                  <a:moveTo>
                    <a:pt x="65462" y="56550"/>
                  </a:moveTo>
                  <a:cubicBezTo>
                    <a:pt x="65244" y="56520"/>
                    <a:pt x="65041" y="56373"/>
                    <a:pt x="64877" y="56049"/>
                  </a:cubicBezTo>
                  <a:cubicBezTo>
                    <a:pt x="64706" y="55754"/>
                    <a:pt x="64566" y="55312"/>
                    <a:pt x="64449" y="54751"/>
                  </a:cubicBezTo>
                  <a:cubicBezTo>
                    <a:pt x="64340" y="54191"/>
                    <a:pt x="64254" y="53542"/>
                    <a:pt x="64200" y="52805"/>
                  </a:cubicBezTo>
                  <a:cubicBezTo>
                    <a:pt x="64137" y="52068"/>
                    <a:pt x="64114" y="51272"/>
                    <a:pt x="64114" y="50417"/>
                  </a:cubicBezTo>
                  <a:cubicBezTo>
                    <a:pt x="64114" y="49562"/>
                    <a:pt x="64137" y="48796"/>
                    <a:pt x="64200" y="48058"/>
                  </a:cubicBezTo>
                  <a:cubicBezTo>
                    <a:pt x="64254" y="47321"/>
                    <a:pt x="64340" y="46673"/>
                    <a:pt x="64449" y="46113"/>
                  </a:cubicBezTo>
                  <a:cubicBezTo>
                    <a:pt x="64566" y="45552"/>
                    <a:pt x="64706" y="45110"/>
                    <a:pt x="64877" y="44786"/>
                  </a:cubicBezTo>
                  <a:cubicBezTo>
                    <a:pt x="65041" y="44491"/>
                    <a:pt x="65244" y="44314"/>
                    <a:pt x="65462" y="44314"/>
                  </a:cubicBezTo>
                  <a:cubicBezTo>
                    <a:pt x="65688" y="44314"/>
                    <a:pt x="65875" y="44491"/>
                    <a:pt x="66046" y="44786"/>
                  </a:cubicBezTo>
                  <a:cubicBezTo>
                    <a:pt x="66210" y="45110"/>
                    <a:pt x="66350" y="45552"/>
                    <a:pt x="66467" y="46113"/>
                  </a:cubicBezTo>
                  <a:cubicBezTo>
                    <a:pt x="66576" y="46673"/>
                    <a:pt x="66662" y="47321"/>
                    <a:pt x="66724" y="48058"/>
                  </a:cubicBezTo>
                  <a:cubicBezTo>
                    <a:pt x="66779" y="48796"/>
                    <a:pt x="66810" y="49562"/>
                    <a:pt x="66810" y="50417"/>
                  </a:cubicBezTo>
                  <a:cubicBezTo>
                    <a:pt x="66810" y="51272"/>
                    <a:pt x="66779" y="52068"/>
                    <a:pt x="66724" y="52805"/>
                  </a:cubicBezTo>
                  <a:cubicBezTo>
                    <a:pt x="66662" y="53542"/>
                    <a:pt x="66576" y="54191"/>
                    <a:pt x="66467" y="54751"/>
                  </a:cubicBezTo>
                  <a:cubicBezTo>
                    <a:pt x="66350" y="55312"/>
                    <a:pt x="66210" y="55754"/>
                    <a:pt x="66046" y="56049"/>
                  </a:cubicBezTo>
                  <a:cubicBezTo>
                    <a:pt x="65875" y="56373"/>
                    <a:pt x="65688" y="56520"/>
                    <a:pt x="65462" y="56550"/>
                  </a:cubicBezTo>
                  <a:close/>
                  <a:moveTo>
                    <a:pt x="65462" y="57995"/>
                  </a:moveTo>
                  <a:cubicBezTo>
                    <a:pt x="65750" y="57995"/>
                    <a:pt x="66007" y="57788"/>
                    <a:pt x="66233" y="57405"/>
                  </a:cubicBezTo>
                  <a:cubicBezTo>
                    <a:pt x="66459" y="57022"/>
                    <a:pt x="66646" y="56491"/>
                    <a:pt x="66810" y="55813"/>
                  </a:cubicBezTo>
                  <a:cubicBezTo>
                    <a:pt x="66966" y="55135"/>
                    <a:pt x="67083" y="54339"/>
                    <a:pt x="67168" y="53425"/>
                  </a:cubicBezTo>
                  <a:cubicBezTo>
                    <a:pt x="67246" y="52511"/>
                    <a:pt x="67293" y="51508"/>
                    <a:pt x="67293" y="50417"/>
                  </a:cubicBezTo>
                  <a:cubicBezTo>
                    <a:pt x="67293" y="49356"/>
                    <a:pt x="67246" y="48353"/>
                    <a:pt x="67168" y="47439"/>
                  </a:cubicBezTo>
                  <a:cubicBezTo>
                    <a:pt x="67083" y="46525"/>
                    <a:pt x="66966" y="45729"/>
                    <a:pt x="66810" y="45022"/>
                  </a:cubicBezTo>
                  <a:cubicBezTo>
                    <a:pt x="66646" y="44343"/>
                    <a:pt x="66459" y="43813"/>
                    <a:pt x="66233" y="43429"/>
                  </a:cubicBezTo>
                  <a:cubicBezTo>
                    <a:pt x="66007" y="43076"/>
                    <a:pt x="65750" y="42869"/>
                    <a:pt x="65462" y="42869"/>
                  </a:cubicBezTo>
                  <a:cubicBezTo>
                    <a:pt x="65174" y="42869"/>
                    <a:pt x="64916" y="43076"/>
                    <a:pt x="64690" y="43429"/>
                  </a:cubicBezTo>
                  <a:cubicBezTo>
                    <a:pt x="64464" y="43813"/>
                    <a:pt x="64270" y="44343"/>
                    <a:pt x="64114" y="45022"/>
                  </a:cubicBezTo>
                  <a:cubicBezTo>
                    <a:pt x="63950" y="45729"/>
                    <a:pt x="63833" y="46525"/>
                    <a:pt x="63748" y="47439"/>
                  </a:cubicBezTo>
                  <a:cubicBezTo>
                    <a:pt x="63662" y="48353"/>
                    <a:pt x="63623" y="49356"/>
                    <a:pt x="63615" y="50417"/>
                  </a:cubicBezTo>
                  <a:cubicBezTo>
                    <a:pt x="63623" y="51508"/>
                    <a:pt x="63662" y="52511"/>
                    <a:pt x="63748" y="53425"/>
                  </a:cubicBezTo>
                  <a:cubicBezTo>
                    <a:pt x="63833" y="54339"/>
                    <a:pt x="63950" y="55135"/>
                    <a:pt x="64114" y="55813"/>
                  </a:cubicBezTo>
                  <a:cubicBezTo>
                    <a:pt x="64270" y="56491"/>
                    <a:pt x="64464" y="57022"/>
                    <a:pt x="64690" y="57405"/>
                  </a:cubicBezTo>
                  <a:cubicBezTo>
                    <a:pt x="64916" y="57788"/>
                    <a:pt x="65174" y="57995"/>
                    <a:pt x="65462" y="57995"/>
                  </a:cubicBezTo>
                  <a:close/>
                  <a:moveTo>
                    <a:pt x="68470" y="57641"/>
                  </a:moveTo>
                  <a:lnTo>
                    <a:pt x="68945" y="57641"/>
                  </a:lnTo>
                  <a:lnTo>
                    <a:pt x="68945" y="48442"/>
                  </a:lnTo>
                  <a:cubicBezTo>
                    <a:pt x="68945" y="47852"/>
                    <a:pt x="68976" y="47321"/>
                    <a:pt x="69038" y="46820"/>
                  </a:cubicBezTo>
                  <a:cubicBezTo>
                    <a:pt x="69101" y="46319"/>
                    <a:pt x="69179" y="45906"/>
                    <a:pt x="69288" y="45523"/>
                  </a:cubicBezTo>
                  <a:cubicBezTo>
                    <a:pt x="69389" y="45169"/>
                    <a:pt x="69514" y="44874"/>
                    <a:pt x="69646" y="44668"/>
                  </a:cubicBezTo>
                  <a:cubicBezTo>
                    <a:pt x="69779" y="44461"/>
                    <a:pt x="69911" y="44373"/>
                    <a:pt x="70059" y="44373"/>
                  </a:cubicBezTo>
                  <a:cubicBezTo>
                    <a:pt x="70215" y="44373"/>
                    <a:pt x="70348" y="44491"/>
                    <a:pt x="70472" y="44697"/>
                  </a:cubicBezTo>
                  <a:cubicBezTo>
                    <a:pt x="70589" y="44933"/>
                    <a:pt x="70683" y="45287"/>
                    <a:pt x="70753" y="45759"/>
                  </a:cubicBezTo>
                  <a:cubicBezTo>
                    <a:pt x="70823" y="46230"/>
                    <a:pt x="70854" y="46820"/>
                    <a:pt x="70854" y="47528"/>
                  </a:cubicBezTo>
                  <a:lnTo>
                    <a:pt x="70854" y="57641"/>
                  </a:lnTo>
                  <a:lnTo>
                    <a:pt x="71329" y="57641"/>
                  </a:lnTo>
                  <a:lnTo>
                    <a:pt x="71329" y="48442"/>
                  </a:lnTo>
                  <a:cubicBezTo>
                    <a:pt x="71337" y="47793"/>
                    <a:pt x="71361" y="47233"/>
                    <a:pt x="71415" y="46732"/>
                  </a:cubicBezTo>
                  <a:cubicBezTo>
                    <a:pt x="71477" y="46230"/>
                    <a:pt x="71555" y="45788"/>
                    <a:pt x="71649" y="45434"/>
                  </a:cubicBezTo>
                  <a:cubicBezTo>
                    <a:pt x="71750" y="45110"/>
                    <a:pt x="71867" y="44815"/>
                    <a:pt x="71992" y="44638"/>
                  </a:cubicBezTo>
                  <a:cubicBezTo>
                    <a:pt x="72124" y="44461"/>
                    <a:pt x="72264" y="44373"/>
                    <a:pt x="72412" y="44373"/>
                  </a:cubicBezTo>
                  <a:cubicBezTo>
                    <a:pt x="72568" y="44373"/>
                    <a:pt x="72716" y="44491"/>
                    <a:pt x="72841" y="44697"/>
                  </a:cubicBezTo>
                  <a:cubicBezTo>
                    <a:pt x="72966" y="44933"/>
                    <a:pt x="73067" y="45287"/>
                    <a:pt x="73137" y="45759"/>
                  </a:cubicBezTo>
                  <a:cubicBezTo>
                    <a:pt x="73207" y="46230"/>
                    <a:pt x="73246" y="46820"/>
                    <a:pt x="73246" y="47528"/>
                  </a:cubicBezTo>
                  <a:lnTo>
                    <a:pt x="73246" y="57641"/>
                  </a:lnTo>
                  <a:lnTo>
                    <a:pt x="73714" y="57641"/>
                  </a:lnTo>
                  <a:lnTo>
                    <a:pt x="73714" y="47380"/>
                  </a:lnTo>
                  <a:cubicBezTo>
                    <a:pt x="73714" y="46673"/>
                    <a:pt x="73683" y="46024"/>
                    <a:pt x="73620" y="45464"/>
                  </a:cubicBezTo>
                  <a:cubicBezTo>
                    <a:pt x="73566" y="44904"/>
                    <a:pt x="73480" y="44432"/>
                    <a:pt x="73371" y="44049"/>
                  </a:cubicBezTo>
                  <a:cubicBezTo>
                    <a:pt x="73262" y="43665"/>
                    <a:pt x="73137" y="43371"/>
                    <a:pt x="72989" y="43194"/>
                  </a:cubicBezTo>
                  <a:cubicBezTo>
                    <a:pt x="72841" y="42987"/>
                    <a:pt x="72685" y="42899"/>
                    <a:pt x="72514" y="42899"/>
                  </a:cubicBezTo>
                  <a:cubicBezTo>
                    <a:pt x="72233" y="42899"/>
                    <a:pt x="71984" y="43135"/>
                    <a:pt x="71766" y="43577"/>
                  </a:cubicBezTo>
                  <a:cubicBezTo>
                    <a:pt x="71548" y="44049"/>
                    <a:pt x="71376" y="44697"/>
                    <a:pt x="71244" y="45523"/>
                  </a:cubicBezTo>
                  <a:lnTo>
                    <a:pt x="71228" y="45523"/>
                  </a:lnTo>
                  <a:cubicBezTo>
                    <a:pt x="71174" y="44933"/>
                    <a:pt x="71088" y="44461"/>
                    <a:pt x="70987" y="44078"/>
                  </a:cubicBezTo>
                  <a:cubicBezTo>
                    <a:pt x="70885" y="43665"/>
                    <a:pt x="70761" y="43400"/>
                    <a:pt x="70620" y="43194"/>
                  </a:cubicBezTo>
                  <a:cubicBezTo>
                    <a:pt x="70480" y="42987"/>
                    <a:pt x="70324" y="42899"/>
                    <a:pt x="70168" y="42899"/>
                  </a:cubicBezTo>
                  <a:cubicBezTo>
                    <a:pt x="69974" y="42899"/>
                    <a:pt x="69810" y="43017"/>
                    <a:pt x="69654" y="43223"/>
                  </a:cubicBezTo>
                  <a:cubicBezTo>
                    <a:pt x="69506" y="43429"/>
                    <a:pt x="69374" y="43724"/>
                    <a:pt x="69257" y="44078"/>
                  </a:cubicBezTo>
                  <a:cubicBezTo>
                    <a:pt x="69140" y="44461"/>
                    <a:pt x="69046" y="44874"/>
                    <a:pt x="68961" y="45375"/>
                  </a:cubicBezTo>
                  <a:lnTo>
                    <a:pt x="68945" y="45375"/>
                  </a:lnTo>
                  <a:lnTo>
                    <a:pt x="68945" y="43194"/>
                  </a:lnTo>
                  <a:lnTo>
                    <a:pt x="68470" y="43194"/>
                  </a:lnTo>
                  <a:lnTo>
                    <a:pt x="68470" y="57641"/>
                  </a:lnTo>
                  <a:close/>
                  <a:moveTo>
                    <a:pt x="75070" y="62270"/>
                  </a:moveTo>
                  <a:lnTo>
                    <a:pt x="75545" y="62270"/>
                  </a:lnTo>
                  <a:lnTo>
                    <a:pt x="75545" y="55547"/>
                  </a:lnTo>
                  <a:lnTo>
                    <a:pt x="75561" y="55547"/>
                  </a:lnTo>
                  <a:cubicBezTo>
                    <a:pt x="75709" y="56343"/>
                    <a:pt x="75888" y="56933"/>
                    <a:pt x="76098" y="57346"/>
                  </a:cubicBezTo>
                  <a:cubicBezTo>
                    <a:pt x="76316" y="57788"/>
                    <a:pt x="76574" y="57995"/>
                    <a:pt x="76870" y="57995"/>
                  </a:cubicBezTo>
                  <a:cubicBezTo>
                    <a:pt x="77135" y="57995"/>
                    <a:pt x="77368" y="57788"/>
                    <a:pt x="77579" y="57434"/>
                  </a:cubicBezTo>
                  <a:cubicBezTo>
                    <a:pt x="77781" y="57051"/>
                    <a:pt x="77961" y="56550"/>
                    <a:pt x="78101" y="55872"/>
                  </a:cubicBezTo>
                  <a:cubicBezTo>
                    <a:pt x="78249" y="55194"/>
                    <a:pt x="78358" y="54398"/>
                    <a:pt x="78436" y="53484"/>
                  </a:cubicBezTo>
                  <a:cubicBezTo>
                    <a:pt x="78506" y="52570"/>
                    <a:pt x="78545" y="51538"/>
                    <a:pt x="78545" y="50417"/>
                  </a:cubicBezTo>
                  <a:cubicBezTo>
                    <a:pt x="78545" y="49238"/>
                    <a:pt x="78506" y="48147"/>
                    <a:pt x="78428" y="47233"/>
                  </a:cubicBezTo>
                  <a:cubicBezTo>
                    <a:pt x="78342" y="46289"/>
                    <a:pt x="78233" y="45493"/>
                    <a:pt x="78085" y="44874"/>
                  </a:cubicBezTo>
                  <a:cubicBezTo>
                    <a:pt x="77937" y="44226"/>
                    <a:pt x="77766" y="43724"/>
                    <a:pt x="77563" y="43400"/>
                  </a:cubicBezTo>
                  <a:cubicBezTo>
                    <a:pt x="77361" y="43046"/>
                    <a:pt x="77142" y="42899"/>
                    <a:pt x="76901" y="42899"/>
                  </a:cubicBezTo>
                  <a:cubicBezTo>
                    <a:pt x="76690" y="42899"/>
                    <a:pt x="76503" y="43017"/>
                    <a:pt x="76340" y="43223"/>
                  </a:cubicBezTo>
                  <a:cubicBezTo>
                    <a:pt x="76168" y="43459"/>
                    <a:pt x="76020" y="43783"/>
                    <a:pt x="75888" y="44196"/>
                  </a:cubicBezTo>
                  <a:cubicBezTo>
                    <a:pt x="75763" y="44609"/>
                    <a:pt x="75654" y="45110"/>
                    <a:pt x="75561" y="45670"/>
                  </a:cubicBezTo>
                  <a:lnTo>
                    <a:pt x="75545" y="45670"/>
                  </a:lnTo>
                  <a:lnTo>
                    <a:pt x="75545" y="43194"/>
                  </a:lnTo>
                  <a:lnTo>
                    <a:pt x="75070" y="43194"/>
                  </a:lnTo>
                  <a:lnTo>
                    <a:pt x="75070" y="62270"/>
                  </a:lnTo>
                  <a:close/>
                  <a:moveTo>
                    <a:pt x="76846" y="56550"/>
                  </a:moveTo>
                  <a:cubicBezTo>
                    <a:pt x="76620" y="56520"/>
                    <a:pt x="76425" y="56373"/>
                    <a:pt x="76254" y="56078"/>
                  </a:cubicBezTo>
                  <a:cubicBezTo>
                    <a:pt x="76090" y="55783"/>
                    <a:pt x="75950" y="55371"/>
                    <a:pt x="75833" y="54840"/>
                  </a:cubicBezTo>
                  <a:cubicBezTo>
                    <a:pt x="75724" y="54309"/>
                    <a:pt x="75646" y="53660"/>
                    <a:pt x="75584" y="52923"/>
                  </a:cubicBezTo>
                  <a:cubicBezTo>
                    <a:pt x="75529" y="52186"/>
                    <a:pt x="75506" y="51361"/>
                    <a:pt x="75506" y="50476"/>
                  </a:cubicBezTo>
                  <a:cubicBezTo>
                    <a:pt x="75506" y="49621"/>
                    <a:pt x="75537" y="48825"/>
                    <a:pt x="75592" y="48088"/>
                  </a:cubicBezTo>
                  <a:cubicBezTo>
                    <a:pt x="75646" y="47321"/>
                    <a:pt x="75732" y="46673"/>
                    <a:pt x="75841" y="46113"/>
                  </a:cubicBezTo>
                  <a:cubicBezTo>
                    <a:pt x="75958" y="45552"/>
                    <a:pt x="76098" y="45140"/>
                    <a:pt x="76262" y="44815"/>
                  </a:cubicBezTo>
                  <a:cubicBezTo>
                    <a:pt x="76433" y="44520"/>
                    <a:pt x="76620" y="44343"/>
                    <a:pt x="76838" y="44343"/>
                  </a:cubicBezTo>
                  <a:cubicBezTo>
                    <a:pt x="77041" y="44343"/>
                    <a:pt x="77212" y="44491"/>
                    <a:pt x="77368" y="44786"/>
                  </a:cubicBezTo>
                  <a:cubicBezTo>
                    <a:pt x="77516" y="45081"/>
                    <a:pt x="77649" y="45493"/>
                    <a:pt x="77750" y="46054"/>
                  </a:cubicBezTo>
                  <a:cubicBezTo>
                    <a:pt x="77851" y="46584"/>
                    <a:pt x="77929" y="47233"/>
                    <a:pt x="77984" y="47970"/>
                  </a:cubicBezTo>
                  <a:cubicBezTo>
                    <a:pt x="78038" y="48737"/>
                    <a:pt x="78062" y="49562"/>
                    <a:pt x="78062" y="50447"/>
                  </a:cubicBezTo>
                  <a:cubicBezTo>
                    <a:pt x="78062" y="51302"/>
                    <a:pt x="78038" y="52098"/>
                    <a:pt x="77992" y="52805"/>
                  </a:cubicBezTo>
                  <a:cubicBezTo>
                    <a:pt x="77937" y="53542"/>
                    <a:pt x="77859" y="54191"/>
                    <a:pt x="77766" y="54751"/>
                  </a:cubicBezTo>
                  <a:cubicBezTo>
                    <a:pt x="77664" y="55312"/>
                    <a:pt x="77532" y="55754"/>
                    <a:pt x="77384" y="56049"/>
                  </a:cubicBezTo>
                  <a:cubicBezTo>
                    <a:pt x="77228" y="56373"/>
                    <a:pt x="77057" y="56520"/>
                    <a:pt x="76846" y="56550"/>
                  </a:cubicBezTo>
                  <a:close/>
                  <a:moveTo>
                    <a:pt x="81358" y="57995"/>
                  </a:moveTo>
                  <a:cubicBezTo>
                    <a:pt x="81654" y="57995"/>
                    <a:pt x="81919" y="57788"/>
                    <a:pt x="82137" y="57405"/>
                  </a:cubicBezTo>
                  <a:cubicBezTo>
                    <a:pt x="82363" y="57022"/>
                    <a:pt x="82542" y="56461"/>
                    <a:pt x="82683" y="55754"/>
                  </a:cubicBezTo>
                  <a:cubicBezTo>
                    <a:pt x="82823" y="55046"/>
                    <a:pt x="82924" y="54221"/>
                    <a:pt x="82979" y="53277"/>
                  </a:cubicBezTo>
                  <a:lnTo>
                    <a:pt x="82519" y="53277"/>
                  </a:lnTo>
                  <a:cubicBezTo>
                    <a:pt x="82472" y="53926"/>
                    <a:pt x="82394" y="54486"/>
                    <a:pt x="82301" y="54987"/>
                  </a:cubicBezTo>
                  <a:cubicBezTo>
                    <a:pt x="82200" y="55459"/>
                    <a:pt x="82075" y="55842"/>
                    <a:pt x="81919" y="56108"/>
                  </a:cubicBezTo>
                  <a:cubicBezTo>
                    <a:pt x="81763" y="56373"/>
                    <a:pt x="81576" y="56520"/>
                    <a:pt x="81358" y="56520"/>
                  </a:cubicBezTo>
                  <a:cubicBezTo>
                    <a:pt x="81132" y="56520"/>
                    <a:pt x="80937" y="56343"/>
                    <a:pt x="80766" y="56078"/>
                  </a:cubicBezTo>
                  <a:cubicBezTo>
                    <a:pt x="80602" y="55783"/>
                    <a:pt x="80462" y="55371"/>
                    <a:pt x="80345" y="54840"/>
                  </a:cubicBezTo>
                  <a:cubicBezTo>
                    <a:pt x="80236" y="54309"/>
                    <a:pt x="80150" y="53690"/>
                    <a:pt x="80096" y="53012"/>
                  </a:cubicBezTo>
                  <a:cubicBezTo>
                    <a:pt x="80041" y="52304"/>
                    <a:pt x="80002" y="51538"/>
                    <a:pt x="80002" y="50742"/>
                  </a:cubicBezTo>
                  <a:lnTo>
                    <a:pt x="83025" y="50742"/>
                  </a:lnTo>
                  <a:cubicBezTo>
                    <a:pt x="83033" y="49916"/>
                    <a:pt x="83010" y="49120"/>
                    <a:pt x="82979" y="48353"/>
                  </a:cubicBezTo>
                  <a:cubicBezTo>
                    <a:pt x="82940" y="47587"/>
                    <a:pt x="82877" y="46879"/>
                    <a:pt x="82800" y="46230"/>
                  </a:cubicBezTo>
                  <a:cubicBezTo>
                    <a:pt x="82714" y="45552"/>
                    <a:pt x="82612" y="44963"/>
                    <a:pt x="82472" y="44461"/>
                  </a:cubicBezTo>
                  <a:cubicBezTo>
                    <a:pt x="82340" y="43960"/>
                    <a:pt x="82184" y="43577"/>
                    <a:pt x="81989" y="43282"/>
                  </a:cubicBezTo>
                  <a:cubicBezTo>
                    <a:pt x="81802" y="43017"/>
                    <a:pt x="81576" y="42869"/>
                    <a:pt x="81319" y="42869"/>
                  </a:cubicBezTo>
                  <a:cubicBezTo>
                    <a:pt x="81046" y="42869"/>
                    <a:pt x="80797" y="43046"/>
                    <a:pt x="80579" y="43429"/>
                  </a:cubicBezTo>
                  <a:cubicBezTo>
                    <a:pt x="80353" y="43813"/>
                    <a:pt x="80158" y="44343"/>
                    <a:pt x="80002" y="45022"/>
                  </a:cubicBezTo>
                  <a:cubicBezTo>
                    <a:pt x="79846" y="45700"/>
                    <a:pt x="79722" y="46496"/>
                    <a:pt x="79636" y="47410"/>
                  </a:cubicBezTo>
                  <a:cubicBezTo>
                    <a:pt x="79550" y="48353"/>
                    <a:pt x="79511" y="49326"/>
                    <a:pt x="79511" y="50417"/>
                  </a:cubicBezTo>
                  <a:cubicBezTo>
                    <a:pt x="79511" y="51508"/>
                    <a:pt x="79550" y="52511"/>
                    <a:pt x="79628" y="53425"/>
                  </a:cubicBezTo>
                  <a:cubicBezTo>
                    <a:pt x="79714" y="54339"/>
                    <a:pt x="79831" y="55135"/>
                    <a:pt x="79987" y="55842"/>
                  </a:cubicBezTo>
                  <a:cubicBezTo>
                    <a:pt x="80142" y="56520"/>
                    <a:pt x="80337" y="57051"/>
                    <a:pt x="80571" y="57405"/>
                  </a:cubicBezTo>
                  <a:cubicBezTo>
                    <a:pt x="80797" y="57788"/>
                    <a:pt x="81062" y="57995"/>
                    <a:pt x="81358" y="57995"/>
                  </a:cubicBezTo>
                  <a:close/>
                  <a:moveTo>
                    <a:pt x="80010" y="49356"/>
                  </a:moveTo>
                  <a:cubicBezTo>
                    <a:pt x="80025" y="48648"/>
                    <a:pt x="80072" y="47970"/>
                    <a:pt x="80135" y="47351"/>
                  </a:cubicBezTo>
                  <a:cubicBezTo>
                    <a:pt x="80197" y="46732"/>
                    <a:pt x="80283" y="46201"/>
                    <a:pt x="80392" y="45759"/>
                  </a:cubicBezTo>
                  <a:cubicBezTo>
                    <a:pt x="80501" y="45287"/>
                    <a:pt x="80633" y="44933"/>
                    <a:pt x="80789" y="44668"/>
                  </a:cubicBezTo>
                  <a:cubicBezTo>
                    <a:pt x="80945" y="44432"/>
                    <a:pt x="81124" y="44285"/>
                    <a:pt x="81319" y="44285"/>
                  </a:cubicBezTo>
                  <a:cubicBezTo>
                    <a:pt x="81529" y="44285"/>
                    <a:pt x="81701" y="44432"/>
                    <a:pt x="81849" y="44668"/>
                  </a:cubicBezTo>
                  <a:cubicBezTo>
                    <a:pt x="81997" y="44933"/>
                    <a:pt x="82122" y="45287"/>
                    <a:pt x="82223" y="45759"/>
                  </a:cubicBezTo>
                  <a:cubicBezTo>
                    <a:pt x="82324" y="46230"/>
                    <a:pt x="82394" y="46761"/>
                    <a:pt x="82449" y="47380"/>
                  </a:cubicBezTo>
                  <a:cubicBezTo>
                    <a:pt x="82496" y="48000"/>
                    <a:pt x="82527" y="48648"/>
                    <a:pt x="82527" y="49356"/>
                  </a:cubicBezTo>
                  <a:lnTo>
                    <a:pt x="80010" y="49356"/>
                  </a:lnTo>
                  <a:close/>
                  <a:moveTo>
                    <a:pt x="85168" y="57729"/>
                  </a:moveTo>
                  <a:cubicBezTo>
                    <a:pt x="85254" y="57729"/>
                    <a:pt x="85332" y="57729"/>
                    <a:pt x="85402" y="57670"/>
                  </a:cubicBezTo>
                  <a:cubicBezTo>
                    <a:pt x="85480" y="57641"/>
                    <a:pt x="85542" y="57582"/>
                    <a:pt x="85612" y="57493"/>
                  </a:cubicBezTo>
                  <a:lnTo>
                    <a:pt x="85612" y="56019"/>
                  </a:lnTo>
                  <a:lnTo>
                    <a:pt x="85589" y="56019"/>
                  </a:lnTo>
                  <a:cubicBezTo>
                    <a:pt x="85550" y="56078"/>
                    <a:pt x="85503" y="56108"/>
                    <a:pt x="85441" y="56167"/>
                  </a:cubicBezTo>
                  <a:cubicBezTo>
                    <a:pt x="85387" y="56196"/>
                    <a:pt x="85324" y="56226"/>
                    <a:pt x="85270" y="56226"/>
                  </a:cubicBezTo>
                  <a:cubicBezTo>
                    <a:pt x="85145" y="56255"/>
                    <a:pt x="85051" y="56137"/>
                    <a:pt x="84981" y="55931"/>
                  </a:cubicBezTo>
                  <a:cubicBezTo>
                    <a:pt x="84919" y="55724"/>
                    <a:pt x="84888" y="55371"/>
                    <a:pt x="84888" y="54869"/>
                  </a:cubicBezTo>
                  <a:lnTo>
                    <a:pt x="84888" y="44609"/>
                  </a:lnTo>
                  <a:lnTo>
                    <a:pt x="85628" y="44609"/>
                  </a:lnTo>
                  <a:lnTo>
                    <a:pt x="85628" y="43194"/>
                  </a:lnTo>
                  <a:lnTo>
                    <a:pt x="84888" y="43194"/>
                  </a:lnTo>
                  <a:lnTo>
                    <a:pt x="84888" y="38771"/>
                  </a:lnTo>
                  <a:lnTo>
                    <a:pt x="84412" y="38771"/>
                  </a:lnTo>
                  <a:lnTo>
                    <a:pt x="84412" y="43194"/>
                  </a:lnTo>
                  <a:lnTo>
                    <a:pt x="83812" y="43194"/>
                  </a:lnTo>
                  <a:lnTo>
                    <a:pt x="83812" y="44609"/>
                  </a:lnTo>
                  <a:lnTo>
                    <a:pt x="84412" y="44609"/>
                  </a:lnTo>
                  <a:lnTo>
                    <a:pt x="84412" y="55135"/>
                  </a:lnTo>
                  <a:cubicBezTo>
                    <a:pt x="84412" y="55754"/>
                    <a:pt x="84444" y="56255"/>
                    <a:pt x="84506" y="56638"/>
                  </a:cubicBezTo>
                  <a:cubicBezTo>
                    <a:pt x="84568" y="57022"/>
                    <a:pt x="84662" y="57287"/>
                    <a:pt x="84771" y="57464"/>
                  </a:cubicBezTo>
                  <a:cubicBezTo>
                    <a:pt x="84888" y="57641"/>
                    <a:pt x="85020" y="57729"/>
                    <a:pt x="85168" y="57729"/>
                  </a:cubicBezTo>
                  <a:close/>
                  <a:moveTo>
                    <a:pt x="88394" y="57995"/>
                  </a:moveTo>
                  <a:cubicBezTo>
                    <a:pt x="88690" y="57995"/>
                    <a:pt x="88948" y="57788"/>
                    <a:pt x="89166" y="57405"/>
                  </a:cubicBezTo>
                  <a:cubicBezTo>
                    <a:pt x="89392" y="57022"/>
                    <a:pt x="89571" y="56461"/>
                    <a:pt x="89711" y="55754"/>
                  </a:cubicBezTo>
                  <a:cubicBezTo>
                    <a:pt x="89859" y="55046"/>
                    <a:pt x="89953" y="54221"/>
                    <a:pt x="90015" y="53277"/>
                  </a:cubicBezTo>
                  <a:lnTo>
                    <a:pt x="89548" y="53277"/>
                  </a:lnTo>
                  <a:cubicBezTo>
                    <a:pt x="89501" y="53926"/>
                    <a:pt x="89431" y="54486"/>
                    <a:pt x="89329" y="54987"/>
                  </a:cubicBezTo>
                  <a:cubicBezTo>
                    <a:pt x="89228" y="55459"/>
                    <a:pt x="89103" y="55842"/>
                    <a:pt x="88955" y="56108"/>
                  </a:cubicBezTo>
                  <a:cubicBezTo>
                    <a:pt x="88800" y="56373"/>
                    <a:pt x="88612" y="56520"/>
                    <a:pt x="88394" y="56520"/>
                  </a:cubicBezTo>
                  <a:cubicBezTo>
                    <a:pt x="88161" y="56520"/>
                    <a:pt x="87966" y="56343"/>
                    <a:pt x="87802" y="56078"/>
                  </a:cubicBezTo>
                  <a:cubicBezTo>
                    <a:pt x="87631" y="55783"/>
                    <a:pt x="87490" y="55371"/>
                    <a:pt x="87381" y="54840"/>
                  </a:cubicBezTo>
                  <a:cubicBezTo>
                    <a:pt x="87264" y="54309"/>
                    <a:pt x="87187" y="53690"/>
                    <a:pt x="87124" y="53012"/>
                  </a:cubicBezTo>
                  <a:cubicBezTo>
                    <a:pt x="87070" y="52304"/>
                    <a:pt x="87038" y="51538"/>
                    <a:pt x="87031" y="50742"/>
                  </a:cubicBezTo>
                  <a:lnTo>
                    <a:pt x="90062" y="50742"/>
                  </a:lnTo>
                  <a:cubicBezTo>
                    <a:pt x="90062" y="49916"/>
                    <a:pt x="90046" y="49120"/>
                    <a:pt x="90007" y="48353"/>
                  </a:cubicBezTo>
                  <a:cubicBezTo>
                    <a:pt x="89968" y="47587"/>
                    <a:pt x="89906" y="46879"/>
                    <a:pt x="89828" y="46230"/>
                  </a:cubicBezTo>
                  <a:cubicBezTo>
                    <a:pt x="89750" y="45552"/>
                    <a:pt x="89641" y="44963"/>
                    <a:pt x="89509" y="44461"/>
                  </a:cubicBezTo>
                  <a:cubicBezTo>
                    <a:pt x="89376" y="43960"/>
                    <a:pt x="89212" y="43577"/>
                    <a:pt x="89018" y="43282"/>
                  </a:cubicBezTo>
                  <a:cubicBezTo>
                    <a:pt x="88831" y="43017"/>
                    <a:pt x="88605" y="42869"/>
                    <a:pt x="88355" y="42869"/>
                  </a:cubicBezTo>
                  <a:cubicBezTo>
                    <a:pt x="88075" y="42869"/>
                    <a:pt x="87825" y="43046"/>
                    <a:pt x="87607" y="43429"/>
                  </a:cubicBezTo>
                  <a:cubicBezTo>
                    <a:pt x="87381" y="43813"/>
                    <a:pt x="87194" y="44343"/>
                    <a:pt x="87031" y="45022"/>
                  </a:cubicBezTo>
                  <a:cubicBezTo>
                    <a:pt x="86875" y="45700"/>
                    <a:pt x="86750" y="46496"/>
                    <a:pt x="86672" y="47410"/>
                  </a:cubicBezTo>
                  <a:cubicBezTo>
                    <a:pt x="86587" y="48353"/>
                    <a:pt x="86540" y="49326"/>
                    <a:pt x="86540" y="50417"/>
                  </a:cubicBezTo>
                  <a:cubicBezTo>
                    <a:pt x="86540" y="51508"/>
                    <a:pt x="86579" y="52511"/>
                    <a:pt x="86664" y="53425"/>
                  </a:cubicBezTo>
                  <a:cubicBezTo>
                    <a:pt x="86742" y="54339"/>
                    <a:pt x="86859" y="55135"/>
                    <a:pt x="87015" y="55842"/>
                  </a:cubicBezTo>
                  <a:cubicBezTo>
                    <a:pt x="87179" y="56520"/>
                    <a:pt x="87366" y="57051"/>
                    <a:pt x="87600" y="57405"/>
                  </a:cubicBezTo>
                  <a:cubicBezTo>
                    <a:pt x="87825" y="57788"/>
                    <a:pt x="88090" y="57995"/>
                    <a:pt x="88394" y="57995"/>
                  </a:cubicBezTo>
                  <a:close/>
                  <a:moveTo>
                    <a:pt x="87038" y="49356"/>
                  </a:moveTo>
                  <a:cubicBezTo>
                    <a:pt x="87062" y="48648"/>
                    <a:pt x="87101" y="47970"/>
                    <a:pt x="87163" y="47351"/>
                  </a:cubicBezTo>
                  <a:cubicBezTo>
                    <a:pt x="87233" y="46732"/>
                    <a:pt x="87319" y="46201"/>
                    <a:pt x="87420" y="45759"/>
                  </a:cubicBezTo>
                  <a:cubicBezTo>
                    <a:pt x="87529" y="45287"/>
                    <a:pt x="87662" y="44933"/>
                    <a:pt x="87818" y="44668"/>
                  </a:cubicBezTo>
                  <a:cubicBezTo>
                    <a:pt x="87974" y="44432"/>
                    <a:pt x="88153" y="44285"/>
                    <a:pt x="88355" y="44285"/>
                  </a:cubicBezTo>
                  <a:cubicBezTo>
                    <a:pt x="88558" y="44285"/>
                    <a:pt x="88729" y="44432"/>
                    <a:pt x="88885" y="44668"/>
                  </a:cubicBezTo>
                  <a:cubicBezTo>
                    <a:pt x="89033" y="44933"/>
                    <a:pt x="89158" y="45287"/>
                    <a:pt x="89251" y="45759"/>
                  </a:cubicBezTo>
                  <a:cubicBezTo>
                    <a:pt x="89353" y="46230"/>
                    <a:pt x="89423" y="46761"/>
                    <a:pt x="89477" y="47380"/>
                  </a:cubicBezTo>
                  <a:cubicBezTo>
                    <a:pt x="89524" y="48000"/>
                    <a:pt x="89555" y="48648"/>
                    <a:pt x="89555" y="49356"/>
                  </a:cubicBezTo>
                  <a:lnTo>
                    <a:pt x="87038" y="49356"/>
                  </a:lnTo>
                  <a:close/>
                  <a:moveTo>
                    <a:pt x="91223" y="57641"/>
                  </a:moveTo>
                  <a:lnTo>
                    <a:pt x="91706" y="57641"/>
                  </a:lnTo>
                  <a:lnTo>
                    <a:pt x="91706" y="48471"/>
                  </a:lnTo>
                  <a:cubicBezTo>
                    <a:pt x="91706" y="47882"/>
                    <a:pt x="91737" y="47321"/>
                    <a:pt x="91800" y="46820"/>
                  </a:cubicBezTo>
                  <a:cubicBezTo>
                    <a:pt x="91862" y="46348"/>
                    <a:pt x="91948" y="45906"/>
                    <a:pt x="92064" y="45523"/>
                  </a:cubicBezTo>
                  <a:cubicBezTo>
                    <a:pt x="92174" y="45169"/>
                    <a:pt x="92306" y="44874"/>
                    <a:pt x="92454" y="44668"/>
                  </a:cubicBezTo>
                  <a:cubicBezTo>
                    <a:pt x="92602" y="44461"/>
                    <a:pt x="92758" y="44373"/>
                    <a:pt x="92929" y="44373"/>
                  </a:cubicBezTo>
                  <a:cubicBezTo>
                    <a:pt x="93116" y="44373"/>
                    <a:pt x="93280" y="44491"/>
                    <a:pt x="93412" y="44697"/>
                  </a:cubicBezTo>
                  <a:cubicBezTo>
                    <a:pt x="93553" y="44933"/>
                    <a:pt x="93654" y="45287"/>
                    <a:pt x="93732" y="45759"/>
                  </a:cubicBezTo>
                  <a:cubicBezTo>
                    <a:pt x="93802" y="46230"/>
                    <a:pt x="93841" y="46820"/>
                    <a:pt x="93841" y="47557"/>
                  </a:cubicBezTo>
                  <a:lnTo>
                    <a:pt x="93841" y="57641"/>
                  </a:lnTo>
                  <a:lnTo>
                    <a:pt x="94316" y="57641"/>
                  </a:lnTo>
                  <a:lnTo>
                    <a:pt x="94316" y="47380"/>
                  </a:lnTo>
                  <a:cubicBezTo>
                    <a:pt x="94309" y="46407"/>
                    <a:pt x="94262" y="45611"/>
                    <a:pt x="94153" y="44933"/>
                  </a:cubicBezTo>
                  <a:cubicBezTo>
                    <a:pt x="94044" y="44255"/>
                    <a:pt x="93896" y="43754"/>
                    <a:pt x="93701" y="43400"/>
                  </a:cubicBezTo>
                  <a:cubicBezTo>
                    <a:pt x="93514" y="43076"/>
                    <a:pt x="93296" y="42899"/>
                    <a:pt x="93046" y="42899"/>
                  </a:cubicBezTo>
                  <a:cubicBezTo>
                    <a:pt x="92836" y="42899"/>
                    <a:pt x="92649" y="43017"/>
                    <a:pt x="92485" y="43223"/>
                  </a:cubicBezTo>
                  <a:cubicBezTo>
                    <a:pt x="92314" y="43429"/>
                    <a:pt x="92166" y="43724"/>
                    <a:pt x="92041" y="44108"/>
                  </a:cubicBezTo>
                  <a:cubicBezTo>
                    <a:pt x="91916" y="44491"/>
                    <a:pt x="91807" y="44904"/>
                    <a:pt x="91722" y="45405"/>
                  </a:cubicBezTo>
                  <a:lnTo>
                    <a:pt x="91706" y="45405"/>
                  </a:lnTo>
                  <a:lnTo>
                    <a:pt x="91706" y="43194"/>
                  </a:lnTo>
                  <a:lnTo>
                    <a:pt x="91223" y="43194"/>
                  </a:lnTo>
                  <a:lnTo>
                    <a:pt x="91223" y="57641"/>
                  </a:lnTo>
                  <a:close/>
                  <a:moveTo>
                    <a:pt x="97254" y="57995"/>
                  </a:moveTo>
                  <a:cubicBezTo>
                    <a:pt x="97574" y="57995"/>
                    <a:pt x="97846" y="57759"/>
                    <a:pt x="98080" y="57346"/>
                  </a:cubicBezTo>
                  <a:cubicBezTo>
                    <a:pt x="98314" y="56904"/>
                    <a:pt x="98493" y="56285"/>
                    <a:pt x="98633" y="55488"/>
                  </a:cubicBezTo>
                  <a:cubicBezTo>
                    <a:pt x="98774" y="54692"/>
                    <a:pt x="98851" y="53749"/>
                    <a:pt x="98890" y="52658"/>
                  </a:cubicBezTo>
                  <a:lnTo>
                    <a:pt x="98431" y="52658"/>
                  </a:lnTo>
                  <a:cubicBezTo>
                    <a:pt x="98407" y="53425"/>
                    <a:pt x="98345" y="54103"/>
                    <a:pt x="98244" y="54692"/>
                  </a:cubicBezTo>
                  <a:cubicBezTo>
                    <a:pt x="98142" y="55253"/>
                    <a:pt x="98010" y="55724"/>
                    <a:pt x="97846" y="56019"/>
                  </a:cubicBezTo>
                  <a:cubicBezTo>
                    <a:pt x="97683" y="56343"/>
                    <a:pt x="97480" y="56520"/>
                    <a:pt x="97254" y="56520"/>
                  </a:cubicBezTo>
                  <a:cubicBezTo>
                    <a:pt x="97036" y="56520"/>
                    <a:pt x="96841" y="56343"/>
                    <a:pt x="96670" y="56019"/>
                  </a:cubicBezTo>
                  <a:cubicBezTo>
                    <a:pt x="96506" y="55724"/>
                    <a:pt x="96374" y="55282"/>
                    <a:pt x="96264" y="54722"/>
                  </a:cubicBezTo>
                  <a:cubicBezTo>
                    <a:pt x="96155" y="54162"/>
                    <a:pt x="96077" y="53513"/>
                    <a:pt x="96023" y="52776"/>
                  </a:cubicBezTo>
                  <a:cubicBezTo>
                    <a:pt x="95968" y="52068"/>
                    <a:pt x="95945" y="51272"/>
                    <a:pt x="95945" y="50417"/>
                  </a:cubicBezTo>
                  <a:cubicBezTo>
                    <a:pt x="95945" y="49592"/>
                    <a:pt x="95968" y="48796"/>
                    <a:pt x="96023" y="48058"/>
                  </a:cubicBezTo>
                  <a:cubicBezTo>
                    <a:pt x="96077" y="47321"/>
                    <a:pt x="96155" y="46673"/>
                    <a:pt x="96264" y="46113"/>
                  </a:cubicBezTo>
                  <a:cubicBezTo>
                    <a:pt x="96366" y="45552"/>
                    <a:pt x="96506" y="45110"/>
                    <a:pt x="96670" y="44786"/>
                  </a:cubicBezTo>
                  <a:cubicBezTo>
                    <a:pt x="96841" y="44491"/>
                    <a:pt x="97036" y="44314"/>
                    <a:pt x="97262" y="44314"/>
                  </a:cubicBezTo>
                  <a:cubicBezTo>
                    <a:pt x="97574" y="44314"/>
                    <a:pt x="97823" y="44579"/>
                    <a:pt x="98010" y="45140"/>
                  </a:cubicBezTo>
                  <a:cubicBezTo>
                    <a:pt x="98205" y="45670"/>
                    <a:pt x="98329" y="46466"/>
                    <a:pt x="98384" y="47557"/>
                  </a:cubicBezTo>
                  <a:lnTo>
                    <a:pt x="98867" y="47557"/>
                  </a:lnTo>
                  <a:cubicBezTo>
                    <a:pt x="98820" y="46555"/>
                    <a:pt x="98727" y="45729"/>
                    <a:pt x="98587" y="45022"/>
                  </a:cubicBezTo>
                  <a:cubicBezTo>
                    <a:pt x="98446" y="44314"/>
                    <a:pt x="98267" y="43783"/>
                    <a:pt x="98041" y="43429"/>
                  </a:cubicBezTo>
                  <a:cubicBezTo>
                    <a:pt x="97815" y="43046"/>
                    <a:pt x="97558" y="42869"/>
                    <a:pt x="97262" y="42869"/>
                  </a:cubicBezTo>
                  <a:cubicBezTo>
                    <a:pt x="96981" y="42869"/>
                    <a:pt x="96716" y="43076"/>
                    <a:pt x="96498" y="43429"/>
                  </a:cubicBezTo>
                  <a:cubicBezTo>
                    <a:pt x="96272" y="43813"/>
                    <a:pt x="96085" y="44343"/>
                    <a:pt x="95929" y="45022"/>
                  </a:cubicBezTo>
                  <a:cubicBezTo>
                    <a:pt x="95774" y="45729"/>
                    <a:pt x="95657" y="46525"/>
                    <a:pt x="95571" y="47439"/>
                  </a:cubicBezTo>
                  <a:cubicBezTo>
                    <a:pt x="95493" y="48353"/>
                    <a:pt x="95454" y="49356"/>
                    <a:pt x="95454" y="50417"/>
                  </a:cubicBezTo>
                  <a:cubicBezTo>
                    <a:pt x="95454" y="51508"/>
                    <a:pt x="95493" y="52511"/>
                    <a:pt x="95571" y="53425"/>
                  </a:cubicBezTo>
                  <a:cubicBezTo>
                    <a:pt x="95649" y="54339"/>
                    <a:pt x="95766" y="55135"/>
                    <a:pt x="95922" y="55813"/>
                  </a:cubicBezTo>
                  <a:cubicBezTo>
                    <a:pt x="96070" y="56491"/>
                    <a:pt x="96264" y="57022"/>
                    <a:pt x="96483" y="57405"/>
                  </a:cubicBezTo>
                  <a:cubicBezTo>
                    <a:pt x="96709" y="57788"/>
                    <a:pt x="96966" y="57995"/>
                    <a:pt x="97254" y="57995"/>
                  </a:cubicBezTo>
                  <a:close/>
                  <a:moveTo>
                    <a:pt x="100020" y="57641"/>
                  </a:moveTo>
                  <a:lnTo>
                    <a:pt x="100503" y="57641"/>
                  </a:lnTo>
                  <a:lnTo>
                    <a:pt x="100503" y="43194"/>
                  </a:lnTo>
                  <a:lnTo>
                    <a:pt x="100020" y="43194"/>
                  </a:lnTo>
                  <a:lnTo>
                    <a:pt x="100020" y="57641"/>
                  </a:lnTo>
                  <a:close/>
                  <a:moveTo>
                    <a:pt x="100059" y="41100"/>
                  </a:moveTo>
                  <a:lnTo>
                    <a:pt x="100472" y="41100"/>
                  </a:lnTo>
                  <a:lnTo>
                    <a:pt x="101080" y="37562"/>
                  </a:lnTo>
                  <a:lnTo>
                    <a:pt x="100480" y="37562"/>
                  </a:lnTo>
                  <a:lnTo>
                    <a:pt x="100059" y="41100"/>
                  </a:lnTo>
                  <a:close/>
                  <a:moveTo>
                    <a:pt x="59859" y="88393"/>
                  </a:moveTo>
                  <a:lnTo>
                    <a:pt x="60335" y="88393"/>
                  </a:lnTo>
                  <a:lnTo>
                    <a:pt x="60335" y="81670"/>
                  </a:lnTo>
                  <a:lnTo>
                    <a:pt x="60350" y="81670"/>
                  </a:lnTo>
                  <a:cubicBezTo>
                    <a:pt x="60498" y="82466"/>
                    <a:pt x="60677" y="83085"/>
                    <a:pt x="60896" y="83498"/>
                  </a:cubicBezTo>
                  <a:cubicBezTo>
                    <a:pt x="61106" y="83911"/>
                    <a:pt x="61363" y="84117"/>
                    <a:pt x="61667" y="84117"/>
                  </a:cubicBezTo>
                  <a:cubicBezTo>
                    <a:pt x="61932" y="84117"/>
                    <a:pt x="62166" y="83941"/>
                    <a:pt x="62368" y="83557"/>
                  </a:cubicBezTo>
                  <a:cubicBezTo>
                    <a:pt x="62579" y="83203"/>
                    <a:pt x="62750" y="82673"/>
                    <a:pt x="62898" y="81995"/>
                  </a:cubicBezTo>
                  <a:cubicBezTo>
                    <a:pt x="63038" y="81346"/>
                    <a:pt x="63148" y="80550"/>
                    <a:pt x="63225" y="79606"/>
                  </a:cubicBezTo>
                  <a:cubicBezTo>
                    <a:pt x="63303" y="78692"/>
                    <a:pt x="63342" y="77660"/>
                    <a:pt x="63342" y="76570"/>
                  </a:cubicBezTo>
                  <a:cubicBezTo>
                    <a:pt x="63342" y="75361"/>
                    <a:pt x="63303" y="74299"/>
                    <a:pt x="63218" y="73356"/>
                  </a:cubicBezTo>
                  <a:cubicBezTo>
                    <a:pt x="63140" y="72442"/>
                    <a:pt x="63023" y="71646"/>
                    <a:pt x="62875" y="70997"/>
                  </a:cubicBezTo>
                  <a:cubicBezTo>
                    <a:pt x="62727" y="70348"/>
                    <a:pt x="62555" y="69877"/>
                    <a:pt x="62361" y="69523"/>
                  </a:cubicBezTo>
                  <a:cubicBezTo>
                    <a:pt x="62158" y="69199"/>
                    <a:pt x="61940" y="69022"/>
                    <a:pt x="61698" y="69022"/>
                  </a:cubicBezTo>
                  <a:cubicBezTo>
                    <a:pt x="61488" y="69022"/>
                    <a:pt x="61301" y="69140"/>
                    <a:pt x="61129" y="69375"/>
                  </a:cubicBezTo>
                  <a:cubicBezTo>
                    <a:pt x="60966" y="69611"/>
                    <a:pt x="60818" y="69906"/>
                    <a:pt x="60685" y="70348"/>
                  </a:cubicBezTo>
                  <a:cubicBezTo>
                    <a:pt x="60553" y="70761"/>
                    <a:pt x="60444" y="71233"/>
                    <a:pt x="60350" y="71823"/>
                  </a:cubicBezTo>
                  <a:lnTo>
                    <a:pt x="60335" y="71823"/>
                  </a:lnTo>
                  <a:lnTo>
                    <a:pt x="60335" y="69346"/>
                  </a:lnTo>
                  <a:lnTo>
                    <a:pt x="59859" y="69346"/>
                  </a:lnTo>
                  <a:lnTo>
                    <a:pt x="59859" y="88393"/>
                  </a:lnTo>
                  <a:close/>
                  <a:moveTo>
                    <a:pt x="61644" y="82673"/>
                  </a:moveTo>
                  <a:cubicBezTo>
                    <a:pt x="61418" y="82673"/>
                    <a:pt x="61223" y="82525"/>
                    <a:pt x="61051" y="82230"/>
                  </a:cubicBezTo>
                  <a:cubicBezTo>
                    <a:pt x="60880" y="81936"/>
                    <a:pt x="60740" y="81523"/>
                    <a:pt x="60631" y="80963"/>
                  </a:cubicBezTo>
                  <a:cubicBezTo>
                    <a:pt x="60522" y="80432"/>
                    <a:pt x="60436" y="79813"/>
                    <a:pt x="60381" y="79046"/>
                  </a:cubicBezTo>
                  <a:cubicBezTo>
                    <a:pt x="60327" y="78309"/>
                    <a:pt x="60296" y="77513"/>
                    <a:pt x="60296" y="76628"/>
                  </a:cubicBezTo>
                  <a:cubicBezTo>
                    <a:pt x="60296" y="75744"/>
                    <a:pt x="60327" y="74948"/>
                    <a:pt x="60381" y="74211"/>
                  </a:cubicBezTo>
                  <a:cubicBezTo>
                    <a:pt x="60444" y="73474"/>
                    <a:pt x="60529" y="72825"/>
                    <a:pt x="60638" y="72265"/>
                  </a:cubicBezTo>
                  <a:cubicBezTo>
                    <a:pt x="60748" y="71705"/>
                    <a:pt x="60888" y="71262"/>
                    <a:pt x="61059" y="70968"/>
                  </a:cubicBezTo>
                  <a:cubicBezTo>
                    <a:pt x="61223" y="70643"/>
                    <a:pt x="61418" y="70496"/>
                    <a:pt x="61636" y="70466"/>
                  </a:cubicBezTo>
                  <a:cubicBezTo>
                    <a:pt x="61838" y="70496"/>
                    <a:pt x="62010" y="70643"/>
                    <a:pt x="62158" y="70938"/>
                  </a:cubicBezTo>
                  <a:cubicBezTo>
                    <a:pt x="62314" y="71233"/>
                    <a:pt x="62438" y="71646"/>
                    <a:pt x="62548" y="72176"/>
                  </a:cubicBezTo>
                  <a:cubicBezTo>
                    <a:pt x="62649" y="72737"/>
                    <a:pt x="62727" y="73385"/>
                    <a:pt x="62781" y="74122"/>
                  </a:cubicBezTo>
                  <a:cubicBezTo>
                    <a:pt x="62828" y="74859"/>
                    <a:pt x="62859" y="75685"/>
                    <a:pt x="62859" y="76599"/>
                  </a:cubicBezTo>
                  <a:cubicBezTo>
                    <a:pt x="62859" y="77425"/>
                    <a:pt x="62836" y="78221"/>
                    <a:pt x="62781" y="78958"/>
                  </a:cubicBezTo>
                  <a:cubicBezTo>
                    <a:pt x="62735" y="79695"/>
                    <a:pt x="62657" y="80343"/>
                    <a:pt x="62555" y="80874"/>
                  </a:cubicBezTo>
                  <a:cubicBezTo>
                    <a:pt x="62454" y="81434"/>
                    <a:pt x="62329" y="81877"/>
                    <a:pt x="62181" y="82201"/>
                  </a:cubicBezTo>
                  <a:cubicBezTo>
                    <a:pt x="62025" y="82496"/>
                    <a:pt x="61846" y="82673"/>
                    <a:pt x="61644" y="82673"/>
                  </a:cubicBezTo>
                  <a:close/>
                  <a:moveTo>
                    <a:pt x="64511" y="83764"/>
                  </a:moveTo>
                  <a:lnTo>
                    <a:pt x="64987" y="83764"/>
                  </a:lnTo>
                  <a:lnTo>
                    <a:pt x="64987" y="75567"/>
                  </a:lnTo>
                  <a:cubicBezTo>
                    <a:pt x="64987" y="74977"/>
                    <a:pt x="65010" y="74476"/>
                    <a:pt x="65049" y="73975"/>
                  </a:cubicBezTo>
                  <a:cubicBezTo>
                    <a:pt x="65096" y="73503"/>
                    <a:pt x="65158" y="73061"/>
                    <a:pt x="65228" y="72678"/>
                  </a:cubicBezTo>
                  <a:cubicBezTo>
                    <a:pt x="65306" y="72294"/>
                    <a:pt x="65400" y="71970"/>
                    <a:pt x="65501" y="71675"/>
                  </a:cubicBezTo>
                  <a:cubicBezTo>
                    <a:pt x="65625" y="71351"/>
                    <a:pt x="65766" y="71144"/>
                    <a:pt x="65906" y="71027"/>
                  </a:cubicBezTo>
                  <a:cubicBezTo>
                    <a:pt x="66054" y="70909"/>
                    <a:pt x="66202" y="70909"/>
                    <a:pt x="66350" y="70968"/>
                  </a:cubicBezTo>
                  <a:lnTo>
                    <a:pt x="66350" y="69287"/>
                  </a:lnTo>
                  <a:cubicBezTo>
                    <a:pt x="66335" y="69257"/>
                    <a:pt x="66311" y="69257"/>
                    <a:pt x="66296" y="69228"/>
                  </a:cubicBezTo>
                  <a:cubicBezTo>
                    <a:pt x="66272" y="69228"/>
                    <a:pt x="66249" y="69228"/>
                    <a:pt x="66218" y="69228"/>
                  </a:cubicBezTo>
                  <a:cubicBezTo>
                    <a:pt x="66031" y="69228"/>
                    <a:pt x="65859" y="69346"/>
                    <a:pt x="65711" y="69582"/>
                  </a:cubicBezTo>
                  <a:cubicBezTo>
                    <a:pt x="65555" y="69818"/>
                    <a:pt x="65423" y="70142"/>
                    <a:pt x="65306" y="70555"/>
                  </a:cubicBezTo>
                  <a:cubicBezTo>
                    <a:pt x="65181" y="70968"/>
                    <a:pt x="65080" y="71439"/>
                    <a:pt x="65002" y="72000"/>
                  </a:cubicBezTo>
                  <a:lnTo>
                    <a:pt x="64987" y="72000"/>
                  </a:lnTo>
                  <a:lnTo>
                    <a:pt x="64987" y="69346"/>
                  </a:lnTo>
                  <a:lnTo>
                    <a:pt x="64511" y="69346"/>
                  </a:lnTo>
                  <a:lnTo>
                    <a:pt x="64511" y="83764"/>
                  </a:lnTo>
                  <a:close/>
                  <a:moveTo>
                    <a:pt x="68898" y="82673"/>
                  </a:moveTo>
                  <a:cubicBezTo>
                    <a:pt x="68672" y="82673"/>
                    <a:pt x="68477" y="82496"/>
                    <a:pt x="68306" y="82201"/>
                  </a:cubicBezTo>
                  <a:cubicBezTo>
                    <a:pt x="68142" y="81877"/>
                    <a:pt x="68002" y="81434"/>
                    <a:pt x="67885" y="80874"/>
                  </a:cubicBezTo>
                  <a:cubicBezTo>
                    <a:pt x="67776" y="80314"/>
                    <a:pt x="67690" y="79665"/>
                    <a:pt x="67628" y="78958"/>
                  </a:cubicBezTo>
                  <a:cubicBezTo>
                    <a:pt x="67574" y="78191"/>
                    <a:pt x="67542" y="77425"/>
                    <a:pt x="67542" y="76570"/>
                  </a:cubicBezTo>
                  <a:cubicBezTo>
                    <a:pt x="67542" y="75714"/>
                    <a:pt x="67574" y="74918"/>
                    <a:pt x="67628" y="74181"/>
                  </a:cubicBezTo>
                  <a:cubicBezTo>
                    <a:pt x="67690" y="73444"/>
                    <a:pt x="67776" y="72796"/>
                    <a:pt x="67885" y="72235"/>
                  </a:cubicBezTo>
                  <a:cubicBezTo>
                    <a:pt x="68002" y="71675"/>
                    <a:pt x="68142" y="71233"/>
                    <a:pt x="68306" y="70938"/>
                  </a:cubicBezTo>
                  <a:cubicBezTo>
                    <a:pt x="68477" y="70614"/>
                    <a:pt x="68672" y="70466"/>
                    <a:pt x="68898" y="70437"/>
                  </a:cubicBezTo>
                  <a:cubicBezTo>
                    <a:pt x="69116" y="70466"/>
                    <a:pt x="69311" y="70614"/>
                    <a:pt x="69483" y="70938"/>
                  </a:cubicBezTo>
                  <a:cubicBezTo>
                    <a:pt x="69646" y="71233"/>
                    <a:pt x="69787" y="71675"/>
                    <a:pt x="69903" y="72235"/>
                  </a:cubicBezTo>
                  <a:cubicBezTo>
                    <a:pt x="70012" y="72796"/>
                    <a:pt x="70098" y="73444"/>
                    <a:pt x="70153" y="74181"/>
                  </a:cubicBezTo>
                  <a:cubicBezTo>
                    <a:pt x="70215" y="74918"/>
                    <a:pt x="70238" y="75714"/>
                    <a:pt x="70238" y="76570"/>
                  </a:cubicBezTo>
                  <a:cubicBezTo>
                    <a:pt x="70238" y="77425"/>
                    <a:pt x="70215" y="78191"/>
                    <a:pt x="70153" y="78958"/>
                  </a:cubicBezTo>
                  <a:cubicBezTo>
                    <a:pt x="70098" y="79665"/>
                    <a:pt x="70012" y="80314"/>
                    <a:pt x="69903" y="80874"/>
                  </a:cubicBezTo>
                  <a:cubicBezTo>
                    <a:pt x="69787" y="81434"/>
                    <a:pt x="69646" y="81877"/>
                    <a:pt x="69483" y="82201"/>
                  </a:cubicBezTo>
                  <a:cubicBezTo>
                    <a:pt x="69311" y="82496"/>
                    <a:pt x="69116" y="82673"/>
                    <a:pt x="68898" y="82673"/>
                  </a:cubicBezTo>
                  <a:close/>
                  <a:moveTo>
                    <a:pt x="68898" y="84117"/>
                  </a:moveTo>
                  <a:cubicBezTo>
                    <a:pt x="69187" y="84117"/>
                    <a:pt x="69444" y="83911"/>
                    <a:pt x="69670" y="83557"/>
                  </a:cubicBezTo>
                  <a:cubicBezTo>
                    <a:pt x="69896" y="83174"/>
                    <a:pt x="70083" y="82643"/>
                    <a:pt x="70238" y="81965"/>
                  </a:cubicBezTo>
                  <a:cubicBezTo>
                    <a:pt x="70402" y="81287"/>
                    <a:pt x="70519" y="80461"/>
                    <a:pt x="70605" y="79547"/>
                  </a:cubicBezTo>
                  <a:cubicBezTo>
                    <a:pt x="70683" y="78633"/>
                    <a:pt x="70729" y="77631"/>
                    <a:pt x="70729" y="76570"/>
                  </a:cubicBezTo>
                  <a:cubicBezTo>
                    <a:pt x="70729" y="75479"/>
                    <a:pt x="70683" y="74476"/>
                    <a:pt x="70605" y="73562"/>
                  </a:cubicBezTo>
                  <a:cubicBezTo>
                    <a:pt x="70519" y="72648"/>
                    <a:pt x="70402" y="71852"/>
                    <a:pt x="70238" y="71174"/>
                  </a:cubicBezTo>
                  <a:cubicBezTo>
                    <a:pt x="70083" y="70496"/>
                    <a:pt x="69896" y="69965"/>
                    <a:pt x="69670" y="69582"/>
                  </a:cubicBezTo>
                  <a:cubicBezTo>
                    <a:pt x="69444" y="69199"/>
                    <a:pt x="69187" y="68992"/>
                    <a:pt x="68898" y="68992"/>
                  </a:cubicBezTo>
                  <a:cubicBezTo>
                    <a:pt x="68610" y="68992"/>
                    <a:pt x="68353" y="69199"/>
                    <a:pt x="68127" y="69582"/>
                  </a:cubicBezTo>
                  <a:cubicBezTo>
                    <a:pt x="67901" y="69965"/>
                    <a:pt x="67706" y="70496"/>
                    <a:pt x="67550" y="71174"/>
                  </a:cubicBezTo>
                  <a:cubicBezTo>
                    <a:pt x="67387" y="71852"/>
                    <a:pt x="67262" y="72648"/>
                    <a:pt x="67184" y="73562"/>
                  </a:cubicBezTo>
                  <a:cubicBezTo>
                    <a:pt x="67098" y="74476"/>
                    <a:pt x="67051" y="75479"/>
                    <a:pt x="67051" y="76570"/>
                  </a:cubicBezTo>
                  <a:cubicBezTo>
                    <a:pt x="67051" y="77631"/>
                    <a:pt x="67098" y="78633"/>
                    <a:pt x="67184" y="79547"/>
                  </a:cubicBezTo>
                  <a:cubicBezTo>
                    <a:pt x="67262" y="80461"/>
                    <a:pt x="67387" y="81287"/>
                    <a:pt x="67550" y="81965"/>
                  </a:cubicBezTo>
                  <a:cubicBezTo>
                    <a:pt x="67706" y="82643"/>
                    <a:pt x="67901" y="83174"/>
                    <a:pt x="68127" y="83557"/>
                  </a:cubicBezTo>
                  <a:cubicBezTo>
                    <a:pt x="68353" y="83911"/>
                    <a:pt x="68610" y="84117"/>
                    <a:pt x="68898" y="84117"/>
                  </a:cubicBezTo>
                  <a:close/>
                  <a:moveTo>
                    <a:pt x="73449" y="83764"/>
                  </a:moveTo>
                  <a:lnTo>
                    <a:pt x="76472" y="83764"/>
                  </a:lnTo>
                  <a:lnTo>
                    <a:pt x="76472" y="82230"/>
                  </a:lnTo>
                  <a:lnTo>
                    <a:pt x="74041" y="82230"/>
                  </a:lnTo>
                  <a:lnTo>
                    <a:pt x="74041" y="82142"/>
                  </a:lnTo>
                  <a:lnTo>
                    <a:pt x="76402" y="70555"/>
                  </a:lnTo>
                  <a:lnTo>
                    <a:pt x="76402" y="69346"/>
                  </a:lnTo>
                  <a:lnTo>
                    <a:pt x="73597" y="69346"/>
                  </a:lnTo>
                  <a:lnTo>
                    <a:pt x="73597" y="70850"/>
                  </a:lnTo>
                  <a:lnTo>
                    <a:pt x="75763" y="70850"/>
                  </a:lnTo>
                  <a:lnTo>
                    <a:pt x="75763" y="70938"/>
                  </a:lnTo>
                  <a:lnTo>
                    <a:pt x="73449" y="82289"/>
                  </a:lnTo>
                  <a:lnTo>
                    <a:pt x="73449" y="83764"/>
                  </a:lnTo>
                  <a:close/>
                  <a:moveTo>
                    <a:pt x="78693" y="83764"/>
                  </a:moveTo>
                  <a:lnTo>
                    <a:pt x="79254" y="83764"/>
                  </a:lnTo>
                  <a:lnTo>
                    <a:pt x="80696" y="69346"/>
                  </a:lnTo>
                  <a:lnTo>
                    <a:pt x="80205" y="69346"/>
                  </a:lnTo>
                  <a:lnTo>
                    <a:pt x="79316" y="78486"/>
                  </a:lnTo>
                  <a:cubicBezTo>
                    <a:pt x="79293" y="78781"/>
                    <a:pt x="79262" y="79076"/>
                    <a:pt x="79231" y="79400"/>
                  </a:cubicBezTo>
                  <a:cubicBezTo>
                    <a:pt x="79200" y="79724"/>
                    <a:pt x="79176" y="80049"/>
                    <a:pt x="79145" y="80373"/>
                  </a:cubicBezTo>
                  <a:cubicBezTo>
                    <a:pt x="79114" y="80697"/>
                    <a:pt x="79090" y="80992"/>
                    <a:pt x="79067" y="81257"/>
                  </a:cubicBezTo>
                  <a:cubicBezTo>
                    <a:pt x="79044" y="81523"/>
                    <a:pt x="79020" y="81729"/>
                    <a:pt x="79005" y="81906"/>
                  </a:cubicBezTo>
                  <a:cubicBezTo>
                    <a:pt x="78997" y="82054"/>
                    <a:pt x="78989" y="82142"/>
                    <a:pt x="78989" y="82142"/>
                  </a:cubicBezTo>
                  <a:lnTo>
                    <a:pt x="78974" y="82142"/>
                  </a:lnTo>
                  <a:cubicBezTo>
                    <a:pt x="78974" y="82142"/>
                    <a:pt x="78966" y="82054"/>
                    <a:pt x="78950" y="81906"/>
                  </a:cubicBezTo>
                  <a:cubicBezTo>
                    <a:pt x="78935" y="81729"/>
                    <a:pt x="78919" y="81523"/>
                    <a:pt x="78896" y="81257"/>
                  </a:cubicBezTo>
                  <a:cubicBezTo>
                    <a:pt x="78872" y="80992"/>
                    <a:pt x="78849" y="80697"/>
                    <a:pt x="78818" y="80373"/>
                  </a:cubicBezTo>
                  <a:cubicBezTo>
                    <a:pt x="78787" y="80049"/>
                    <a:pt x="78763" y="79724"/>
                    <a:pt x="78732" y="79400"/>
                  </a:cubicBezTo>
                  <a:cubicBezTo>
                    <a:pt x="78701" y="79076"/>
                    <a:pt x="78677" y="78781"/>
                    <a:pt x="78646" y="78486"/>
                  </a:cubicBezTo>
                  <a:lnTo>
                    <a:pt x="77797" y="69346"/>
                  </a:lnTo>
                  <a:lnTo>
                    <a:pt x="77290" y="69346"/>
                  </a:lnTo>
                  <a:lnTo>
                    <a:pt x="78693" y="83764"/>
                  </a:lnTo>
                  <a:close/>
                  <a:moveTo>
                    <a:pt x="82215" y="88540"/>
                  </a:moveTo>
                  <a:cubicBezTo>
                    <a:pt x="82340" y="88540"/>
                    <a:pt x="82457" y="88481"/>
                    <a:pt x="82566" y="88393"/>
                  </a:cubicBezTo>
                  <a:cubicBezTo>
                    <a:pt x="82667" y="88275"/>
                    <a:pt x="82768" y="88127"/>
                    <a:pt x="82854" y="87862"/>
                  </a:cubicBezTo>
                  <a:cubicBezTo>
                    <a:pt x="82940" y="87626"/>
                    <a:pt x="83025" y="87302"/>
                    <a:pt x="83103" y="86889"/>
                  </a:cubicBezTo>
                  <a:cubicBezTo>
                    <a:pt x="83174" y="86447"/>
                    <a:pt x="83244" y="85916"/>
                    <a:pt x="83314" y="85267"/>
                  </a:cubicBezTo>
                  <a:lnTo>
                    <a:pt x="84950" y="69346"/>
                  </a:lnTo>
                  <a:lnTo>
                    <a:pt x="84459" y="69346"/>
                  </a:lnTo>
                  <a:lnTo>
                    <a:pt x="83540" y="78663"/>
                  </a:lnTo>
                  <a:cubicBezTo>
                    <a:pt x="83509" y="78987"/>
                    <a:pt x="83477" y="79371"/>
                    <a:pt x="83438" y="79724"/>
                  </a:cubicBezTo>
                  <a:cubicBezTo>
                    <a:pt x="83407" y="80108"/>
                    <a:pt x="83376" y="80461"/>
                    <a:pt x="83345" y="80815"/>
                  </a:cubicBezTo>
                  <a:cubicBezTo>
                    <a:pt x="83314" y="81140"/>
                    <a:pt x="83290" y="81405"/>
                    <a:pt x="83275" y="81611"/>
                  </a:cubicBezTo>
                  <a:cubicBezTo>
                    <a:pt x="83251" y="81818"/>
                    <a:pt x="83244" y="81936"/>
                    <a:pt x="83244" y="81936"/>
                  </a:cubicBezTo>
                  <a:lnTo>
                    <a:pt x="83228" y="81936"/>
                  </a:lnTo>
                  <a:cubicBezTo>
                    <a:pt x="83228" y="81936"/>
                    <a:pt x="83220" y="81818"/>
                    <a:pt x="83197" y="81611"/>
                  </a:cubicBezTo>
                  <a:cubicBezTo>
                    <a:pt x="83181" y="81405"/>
                    <a:pt x="83150" y="81140"/>
                    <a:pt x="83119" y="80815"/>
                  </a:cubicBezTo>
                  <a:cubicBezTo>
                    <a:pt x="83088" y="80461"/>
                    <a:pt x="83057" y="80108"/>
                    <a:pt x="83018" y="79724"/>
                  </a:cubicBezTo>
                  <a:cubicBezTo>
                    <a:pt x="82987" y="79371"/>
                    <a:pt x="82948" y="78987"/>
                    <a:pt x="82916" y="78663"/>
                  </a:cubicBezTo>
                  <a:lnTo>
                    <a:pt x="81958" y="69346"/>
                  </a:lnTo>
                  <a:lnTo>
                    <a:pt x="81451" y="69346"/>
                  </a:lnTo>
                  <a:lnTo>
                    <a:pt x="82979" y="83734"/>
                  </a:lnTo>
                  <a:lnTo>
                    <a:pt x="82854" y="85031"/>
                  </a:lnTo>
                  <a:cubicBezTo>
                    <a:pt x="82800" y="85503"/>
                    <a:pt x="82745" y="85886"/>
                    <a:pt x="82683" y="86181"/>
                  </a:cubicBezTo>
                  <a:cubicBezTo>
                    <a:pt x="82620" y="86476"/>
                    <a:pt x="82542" y="86683"/>
                    <a:pt x="82464" y="86800"/>
                  </a:cubicBezTo>
                  <a:cubicBezTo>
                    <a:pt x="82379" y="86918"/>
                    <a:pt x="82293" y="86977"/>
                    <a:pt x="82192" y="86977"/>
                  </a:cubicBezTo>
                  <a:cubicBezTo>
                    <a:pt x="82098" y="86977"/>
                    <a:pt x="82020" y="86948"/>
                    <a:pt x="81966" y="86918"/>
                  </a:cubicBezTo>
                  <a:cubicBezTo>
                    <a:pt x="81911" y="86859"/>
                    <a:pt x="81864" y="86830"/>
                    <a:pt x="81825" y="86771"/>
                  </a:cubicBezTo>
                  <a:lnTo>
                    <a:pt x="81810" y="86771"/>
                  </a:lnTo>
                  <a:lnTo>
                    <a:pt x="81810" y="88304"/>
                  </a:lnTo>
                  <a:cubicBezTo>
                    <a:pt x="81864" y="88393"/>
                    <a:pt x="81927" y="88452"/>
                    <a:pt x="81989" y="88481"/>
                  </a:cubicBezTo>
                  <a:cubicBezTo>
                    <a:pt x="82051" y="88511"/>
                    <a:pt x="82129" y="88540"/>
                    <a:pt x="82215" y="88540"/>
                  </a:cubicBezTo>
                  <a:close/>
                  <a:moveTo>
                    <a:pt x="82940" y="67253"/>
                  </a:moveTo>
                  <a:lnTo>
                    <a:pt x="83361" y="67253"/>
                  </a:lnTo>
                  <a:lnTo>
                    <a:pt x="84077" y="63685"/>
                  </a:lnTo>
                  <a:lnTo>
                    <a:pt x="83454" y="63685"/>
                  </a:lnTo>
                  <a:lnTo>
                    <a:pt x="82940" y="67253"/>
                  </a:lnTo>
                  <a:close/>
                  <a:moveTo>
                    <a:pt x="86945" y="67135"/>
                  </a:moveTo>
                  <a:lnTo>
                    <a:pt x="87514" y="67135"/>
                  </a:lnTo>
                  <a:lnTo>
                    <a:pt x="88168" y="64186"/>
                  </a:lnTo>
                  <a:lnTo>
                    <a:pt x="87662" y="64186"/>
                  </a:lnTo>
                  <a:lnTo>
                    <a:pt x="87257" y="66162"/>
                  </a:lnTo>
                  <a:lnTo>
                    <a:pt x="87241" y="66162"/>
                  </a:lnTo>
                  <a:lnTo>
                    <a:pt x="86836" y="64186"/>
                  </a:lnTo>
                  <a:lnTo>
                    <a:pt x="86306" y="64186"/>
                  </a:lnTo>
                  <a:lnTo>
                    <a:pt x="86945" y="67135"/>
                  </a:lnTo>
                  <a:close/>
                  <a:moveTo>
                    <a:pt x="87296" y="84147"/>
                  </a:moveTo>
                  <a:cubicBezTo>
                    <a:pt x="87600" y="84147"/>
                    <a:pt x="87864" y="83970"/>
                    <a:pt x="88090" y="83616"/>
                  </a:cubicBezTo>
                  <a:cubicBezTo>
                    <a:pt x="88309" y="83262"/>
                    <a:pt x="88480" y="82761"/>
                    <a:pt x="88605" y="82113"/>
                  </a:cubicBezTo>
                  <a:cubicBezTo>
                    <a:pt x="88722" y="81464"/>
                    <a:pt x="88784" y="80727"/>
                    <a:pt x="88784" y="79842"/>
                  </a:cubicBezTo>
                  <a:cubicBezTo>
                    <a:pt x="88784" y="79105"/>
                    <a:pt x="88745" y="78486"/>
                    <a:pt x="88683" y="78014"/>
                  </a:cubicBezTo>
                  <a:cubicBezTo>
                    <a:pt x="88612" y="77513"/>
                    <a:pt x="88519" y="77100"/>
                    <a:pt x="88394" y="76805"/>
                  </a:cubicBezTo>
                  <a:cubicBezTo>
                    <a:pt x="88270" y="76481"/>
                    <a:pt x="88129" y="76245"/>
                    <a:pt x="87958" y="76039"/>
                  </a:cubicBezTo>
                  <a:cubicBezTo>
                    <a:pt x="87794" y="75862"/>
                    <a:pt x="87607" y="75685"/>
                    <a:pt x="87405" y="75538"/>
                  </a:cubicBezTo>
                  <a:cubicBezTo>
                    <a:pt x="87218" y="75361"/>
                    <a:pt x="87054" y="75213"/>
                    <a:pt x="86906" y="75066"/>
                  </a:cubicBezTo>
                  <a:cubicBezTo>
                    <a:pt x="86766" y="74918"/>
                    <a:pt x="86649" y="74742"/>
                    <a:pt x="86555" y="74565"/>
                  </a:cubicBezTo>
                  <a:cubicBezTo>
                    <a:pt x="86462" y="74388"/>
                    <a:pt x="86392" y="74152"/>
                    <a:pt x="86337" y="73886"/>
                  </a:cubicBezTo>
                  <a:cubicBezTo>
                    <a:pt x="86290" y="73592"/>
                    <a:pt x="86267" y="73267"/>
                    <a:pt x="86267" y="72855"/>
                  </a:cubicBezTo>
                  <a:cubicBezTo>
                    <a:pt x="86267" y="72412"/>
                    <a:pt x="86306" y="72000"/>
                    <a:pt x="86368" y="71646"/>
                  </a:cubicBezTo>
                  <a:cubicBezTo>
                    <a:pt x="86431" y="71262"/>
                    <a:pt x="86532" y="70997"/>
                    <a:pt x="86672" y="70791"/>
                  </a:cubicBezTo>
                  <a:cubicBezTo>
                    <a:pt x="86805" y="70555"/>
                    <a:pt x="86968" y="70466"/>
                    <a:pt x="87179" y="70437"/>
                  </a:cubicBezTo>
                  <a:cubicBezTo>
                    <a:pt x="87475" y="70437"/>
                    <a:pt x="87709" y="70702"/>
                    <a:pt x="87880" y="71174"/>
                  </a:cubicBezTo>
                  <a:cubicBezTo>
                    <a:pt x="88051" y="71646"/>
                    <a:pt x="88145" y="72353"/>
                    <a:pt x="88176" y="73297"/>
                  </a:cubicBezTo>
                  <a:lnTo>
                    <a:pt x="88651" y="73297"/>
                  </a:lnTo>
                  <a:cubicBezTo>
                    <a:pt x="88620" y="72442"/>
                    <a:pt x="88550" y="71705"/>
                    <a:pt x="88441" y="71056"/>
                  </a:cubicBezTo>
                  <a:cubicBezTo>
                    <a:pt x="88324" y="70437"/>
                    <a:pt x="88168" y="69936"/>
                    <a:pt x="87958" y="69582"/>
                  </a:cubicBezTo>
                  <a:cubicBezTo>
                    <a:pt x="87755" y="69228"/>
                    <a:pt x="87490" y="69022"/>
                    <a:pt x="87179" y="69022"/>
                  </a:cubicBezTo>
                  <a:cubicBezTo>
                    <a:pt x="86906" y="69022"/>
                    <a:pt x="86664" y="69199"/>
                    <a:pt x="86454" y="69493"/>
                  </a:cubicBezTo>
                  <a:cubicBezTo>
                    <a:pt x="86251" y="69818"/>
                    <a:pt x="86088" y="70260"/>
                    <a:pt x="85971" y="70850"/>
                  </a:cubicBezTo>
                  <a:cubicBezTo>
                    <a:pt x="85854" y="71439"/>
                    <a:pt x="85800" y="72117"/>
                    <a:pt x="85792" y="72943"/>
                  </a:cubicBezTo>
                  <a:cubicBezTo>
                    <a:pt x="85792" y="73621"/>
                    <a:pt x="85831" y="74211"/>
                    <a:pt x="85909" y="74653"/>
                  </a:cubicBezTo>
                  <a:cubicBezTo>
                    <a:pt x="85979" y="75125"/>
                    <a:pt x="86088" y="75508"/>
                    <a:pt x="86220" y="75803"/>
                  </a:cubicBezTo>
                  <a:cubicBezTo>
                    <a:pt x="86353" y="76098"/>
                    <a:pt x="86501" y="76363"/>
                    <a:pt x="86680" y="76540"/>
                  </a:cubicBezTo>
                  <a:cubicBezTo>
                    <a:pt x="86851" y="76746"/>
                    <a:pt x="87046" y="76923"/>
                    <a:pt x="87249" y="77100"/>
                  </a:cubicBezTo>
                  <a:cubicBezTo>
                    <a:pt x="87514" y="77307"/>
                    <a:pt x="87724" y="77542"/>
                    <a:pt x="87880" y="77749"/>
                  </a:cubicBezTo>
                  <a:cubicBezTo>
                    <a:pt x="88036" y="77985"/>
                    <a:pt x="88145" y="78280"/>
                    <a:pt x="88215" y="78604"/>
                  </a:cubicBezTo>
                  <a:cubicBezTo>
                    <a:pt x="88277" y="78928"/>
                    <a:pt x="88309" y="79371"/>
                    <a:pt x="88309" y="79872"/>
                  </a:cubicBezTo>
                  <a:cubicBezTo>
                    <a:pt x="88309" y="80432"/>
                    <a:pt x="88270" y="80933"/>
                    <a:pt x="88192" y="81346"/>
                  </a:cubicBezTo>
                  <a:cubicBezTo>
                    <a:pt x="88114" y="81759"/>
                    <a:pt x="88005" y="82083"/>
                    <a:pt x="87857" y="82319"/>
                  </a:cubicBezTo>
                  <a:cubicBezTo>
                    <a:pt x="87709" y="82555"/>
                    <a:pt x="87522" y="82673"/>
                    <a:pt x="87303" y="82673"/>
                  </a:cubicBezTo>
                  <a:cubicBezTo>
                    <a:pt x="87085" y="82673"/>
                    <a:pt x="86898" y="82555"/>
                    <a:pt x="86727" y="82319"/>
                  </a:cubicBezTo>
                  <a:cubicBezTo>
                    <a:pt x="86563" y="82083"/>
                    <a:pt x="86431" y="81729"/>
                    <a:pt x="86322" y="81228"/>
                  </a:cubicBezTo>
                  <a:cubicBezTo>
                    <a:pt x="86220" y="80727"/>
                    <a:pt x="86158" y="80078"/>
                    <a:pt x="86135" y="79282"/>
                  </a:cubicBezTo>
                  <a:lnTo>
                    <a:pt x="85651" y="79282"/>
                  </a:lnTo>
                  <a:cubicBezTo>
                    <a:pt x="85659" y="79960"/>
                    <a:pt x="85698" y="80609"/>
                    <a:pt x="85776" y="81199"/>
                  </a:cubicBezTo>
                  <a:cubicBezTo>
                    <a:pt x="85846" y="81818"/>
                    <a:pt x="85955" y="82319"/>
                    <a:pt x="86088" y="82761"/>
                  </a:cubicBezTo>
                  <a:cubicBezTo>
                    <a:pt x="86228" y="83203"/>
                    <a:pt x="86392" y="83528"/>
                    <a:pt x="86594" y="83793"/>
                  </a:cubicBezTo>
                  <a:cubicBezTo>
                    <a:pt x="86797" y="84029"/>
                    <a:pt x="87031" y="84147"/>
                    <a:pt x="87296" y="84147"/>
                  </a:cubicBezTo>
                  <a:close/>
                  <a:moveTo>
                    <a:pt x="91628" y="84117"/>
                  </a:moveTo>
                  <a:cubicBezTo>
                    <a:pt x="91924" y="84117"/>
                    <a:pt x="92181" y="83911"/>
                    <a:pt x="92407" y="83528"/>
                  </a:cubicBezTo>
                  <a:cubicBezTo>
                    <a:pt x="92625" y="83144"/>
                    <a:pt x="92805" y="82614"/>
                    <a:pt x="92953" y="81906"/>
                  </a:cubicBezTo>
                  <a:cubicBezTo>
                    <a:pt x="93093" y="81199"/>
                    <a:pt x="93194" y="80373"/>
                    <a:pt x="93249" y="79400"/>
                  </a:cubicBezTo>
                  <a:lnTo>
                    <a:pt x="92789" y="79400"/>
                  </a:lnTo>
                  <a:cubicBezTo>
                    <a:pt x="92735" y="80078"/>
                    <a:pt x="92664" y="80638"/>
                    <a:pt x="92563" y="81110"/>
                  </a:cubicBezTo>
                  <a:cubicBezTo>
                    <a:pt x="92470" y="81611"/>
                    <a:pt x="92337" y="81965"/>
                    <a:pt x="92189" y="82230"/>
                  </a:cubicBezTo>
                  <a:cubicBezTo>
                    <a:pt x="92033" y="82496"/>
                    <a:pt x="91846" y="82643"/>
                    <a:pt x="91628" y="82643"/>
                  </a:cubicBezTo>
                  <a:cubicBezTo>
                    <a:pt x="91402" y="82643"/>
                    <a:pt x="91200" y="82496"/>
                    <a:pt x="91036" y="82201"/>
                  </a:cubicBezTo>
                  <a:cubicBezTo>
                    <a:pt x="90864" y="81906"/>
                    <a:pt x="90724" y="81493"/>
                    <a:pt x="90615" y="80963"/>
                  </a:cubicBezTo>
                  <a:cubicBezTo>
                    <a:pt x="90506" y="80432"/>
                    <a:pt x="90420" y="79842"/>
                    <a:pt x="90358" y="79135"/>
                  </a:cubicBezTo>
                  <a:cubicBezTo>
                    <a:pt x="90303" y="78427"/>
                    <a:pt x="90272" y="77690"/>
                    <a:pt x="90264" y="76864"/>
                  </a:cubicBezTo>
                  <a:lnTo>
                    <a:pt x="93296" y="76864"/>
                  </a:lnTo>
                  <a:cubicBezTo>
                    <a:pt x="93296" y="76068"/>
                    <a:pt x="93280" y="75272"/>
                    <a:pt x="93241" y="74506"/>
                  </a:cubicBezTo>
                  <a:cubicBezTo>
                    <a:pt x="93202" y="73739"/>
                    <a:pt x="93148" y="73002"/>
                    <a:pt x="93062" y="72353"/>
                  </a:cubicBezTo>
                  <a:cubicBezTo>
                    <a:pt x="92984" y="71675"/>
                    <a:pt x="92875" y="71115"/>
                    <a:pt x="92742" y="70614"/>
                  </a:cubicBezTo>
                  <a:cubicBezTo>
                    <a:pt x="92610" y="70113"/>
                    <a:pt x="92446" y="69700"/>
                    <a:pt x="92259" y="69434"/>
                  </a:cubicBezTo>
                  <a:cubicBezTo>
                    <a:pt x="92064" y="69140"/>
                    <a:pt x="91838" y="68992"/>
                    <a:pt x="91589" y="68992"/>
                  </a:cubicBezTo>
                  <a:cubicBezTo>
                    <a:pt x="91309" y="68992"/>
                    <a:pt x="91059" y="69199"/>
                    <a:pt x="90841" y="69582"/>
                  </a:cubicBezTo>
                  <a:cubicBezTo>
                    <a:pt x="90615" y="69936"/>
                    <a:pt x="90428" y="70466"/>
                    <a:pt x="90272" y="71144"/>
                  </a:cubicBezTo>
                  <a:cubicBezTo>
                    <a:pt x="90109" y="71852"/>
                    <a:pt x="89992" y="72648"/>
                    <a:pt x="89906" y="73562"/>
                  </a:cubicBezTo>
                  <a:cubicBezTo>
                    <a:pt x="89820" y="74476"/>
                    <a:pt x="89774" y="75479"/>
                    <a:pt x="89774" y="76570"/>
                  </a:cubicBezTo>
                  <a:cubicBezTo>
                    <a:pt x="89774" y="77660"/>
                    <a:pt x="89812" y="78663"/>
                    <a:pt x="89898" y="79577"/>
                  </a:cubicBezTo>
                  <a:cubicBezTo>
                    <a:pt x="89976" y="80491"/>
                    <a:pt x="90093" y="81287"/>
                    <a:pt x="90257" y="81965"/>
                  </a:cubicBezTo>
                  <a:cubicBezTo>
                    <a:pt x="90412" y="82643"/>
                    <a:pt x="90607" y="83174"/>
                    <a:pt x="90833" y="83557"/>
                  </a:cubicBezTo>
                  <a:cubicBezTo>
                    <a:pt x="91067" y="83941"/>
                    <a:pt x="91324" y="84117"/>
                    <a:pt x="91628" y="84117"/>
                  </a:cubicBezTo>
                  <a:close/>
                  <a:moveTo>
                    <a:pt x="90272" y="75508"/>
                  </a:moveTo>
                  <a:cubicBezTo>
                    <a:pt x="90296" y="74771"/>
                    <a:pt x="90335" y="74122"/>
                    <a:pt x="90405" y="73503"/>
                  </a:cubicBezTo>
                  <a:cubicBezTo>
                    <a:pt x="90467" y="72884"/>
                    <a:pt x="90553" y="72353"/>
                    <a:pt x="90662" y="71882"/>
                  </a:cubicBezTo>
                  <a:cubicBezTo>
                    <a:pt x="90771" y="71410"/>
                    <a:pt x="90903" y="71056"/>
                    <a:pt x="91051" y="70820"/>
                  </a:cubicBezTo>
                  <a:cubicBezTo>
                    <a:pt x="91207" y="70555"/>
                    <a:pt x="91387" y="70437"/>
                    <a:pt x="91589" y="70437"/>
                  </a:cubicBezTo>
                  <a:cubicBezTo>
                    <a:pt x="91792" y="70437"/>
                    <a:pt x="91971" y="70555"/>
                    <a:pt x="92119" y="70820"/>
                  </a:cubicBezTo>
                  <a:cubicBezTo>
                    <a:pt x="92267" y="71085"/>
                    <a:pt x="92392" y="71439"/>
                    <a:pt x="92485" y="71882"/>
                  </a:cubicBezTo>
                  <a:cubicBezTo>
                    <a:pt x="92587" y="72353"/>
                    <a:pt x="92664" y="72884"/>
                    <a:pt x="92711" y="73503"/>
                  </a:cubicBezTo>
                  <a:cubicBezTo>
                    <a:pt x="92758" y="74122"/>
                    <a:pt x="92789" y="74800"/>
                    <a:pt x="92797" y="75508"/>
                  </a:cubicBezTo>
                  <a:lnTo>
                    <a:pt x="90272" y="75508"/>
                  </a:lnTo>
                  <a:close/>
                  <a:moveTo>
                    <a:pt x="94464" y="83764"/>
                  </a:moveTo>
                  <a:lnTo>
                    <a:pt x="94940" y="83764"/>
                  </a:lnTo>
                  <a:lnTo>
                    <a:pt x="94940" y="74624"/>
                  </a:lnTo>
                  <a:cubicBezTo>
                    <a:pt x="94940" y="74004"/>
                    <a:pt x="94971" y="73474"/>
                    <a:pt x="95033" y="72972"/>
                  </a:cubicBezTo>
                  <a:cubicBezTo>
                    <a:pt x="95096" y="72471"/>
                    <a:pt x="95189" y="72029"/>
                    <a:pt x="95298" y="71675"/>
                  </a:cubicBezTo>
                  <a:cubicBezTo>
                    <a:pt x="95415" y="71292"/>
                    <a:pt x="95540" y="71027"/>
                    <a:pt x="95688" y="70820"/>
                  </a:cubicBezTo>
                  <a:cubicBezTo>
                    <a:pt x="95836" y="70614"/>
                    <a:pt x="96000" y="70496"/>
                    <a:pt x="96163" y="70496"/>
                  </a:cubicBezTo>
                  <a:cubicBezTo>
                    <a:pt x="96358" y="70496"/>
                    <a:pt x="96514" y="70614"/>
                    <a:pt x="96654" y="70850"/>
                  </a:cubicBezTo>
                  <a:cubicBezTo>
                    <a:pt x="96787" y="71085"/>
                    <a:pt x="96888" y="71410"/>
                    <a:pt x="96966" y="71911"/>
                  </a:cubicBezTo>
                  <a:cubicBezTo>
                    <a:pt x="97036" y="72353"/>
                    <a:pt x="97075" y="72972"/>
                    <a:pt x="97075" y="73680"/>
                  </a:cubicBezTo>
                  <a:lnTo>
                    <a:pt x="97075" y="83764"/>
                  </a:lnTo>
                  <a:lnTo>
                    <a:pt x="97550" y="83764"/>
                  </a:lnTo>
                  <a:lnTo>
                    <a:pt x="97550" y="73533"/>
                  </a:lnTo>
                  <a:cubicBezTo>
                    <a:pt x="97550" y="72560"/>
                    <a:pt x="97496" y="71734"/>
                    <a:pt x="97387" y="71056"/>
                  </a:cubicBezTo>
                  <a:cubicBezTo>
                    <a:pt x="97277" y="70407"/>
                    <a:pt x="97129" y="69906"/>
                    <a:pt x="96942" y="69552"/>
                  </a:cubicBezTo>
                  <a:cubicBezTo>
                    <a:pt x="96748" y="69199"/>
                    <a:pt x="96529" y="69022"/>
                    <a:pt x="96280" y="69022"/>
                  </a:cubicBezTo>
                  <a:cubicBezTo>
                    <a:pt x="96070" y="69022"/>
                    <a:pt x="95883" y="69140"/>
                    <a:pt x="95719" y="69346"/>
                  </a:cubicBezTo>
                  <a:cubicBezTo>
                    <a:pt x="95548" y="69582"/>
                    <a:pt x="95407" y="69877"/>
                    <a:pt x="95275" y="70230"/>
                  </a:cubicBezTo>
                  <a:cubicBezTo>
                    <a:pt x="95150" y="70614"/>
                    <a:pt x="95041" y="71056"/>
                    <a:pt x="94955" y="71528"/>
                  </a:cubicBezTo>
                  <a:lnTo>
                    <a:pt x="94940" y="71528"/>
                  </a:lnTo>
                  <a:lnTo>
                    <a:pt x="94940" y="69346"/>
                  </a:lnTo>
                  <a:lnTo>
                    <a:pt x="94464" y="69346"/>
                  </a:lnTo>
                  <a:lnTo>
                    <a:pt x="94464" y="83764"/>
                  </a:lnTo>
                  <a:close/>
                  <a:moveTo>
                    <a:pt x="98914" y="83764"/>
                  </a:moveTo>
                  <a:lnTo>
                    <a:pt x="99389" y="83764"/>
                  </a:lnTo>
                  <a:lnTo>
                    <a:pt x="99389" y="69346"/>
                  </a:lnTo>
                  <a:lnTo>
                    <a:pt x="98914" y="69346"/>
                  </a:lnTo>
                  <a:lnTo>
                    <a:pt x="98914" y="83764"/>
                  </a:lnTo>
                  <a:close/>
                  <a:moveTo>
                    <a:pt x="98945" y="67253"/>
                  </a:moveTo>
                  <a:lnTo>
                    <a:pt x="99358" y="67253"/>
                  </a:lnTo>
                  <a:lnTo>
                    <a:pt x="99966" y="63685"/>
                  </a:lnTo>
                  <a:lnTo>
                    <a:pt x="99366" y="63685"/>
                  </a:lnTo>
                  <a:lnTo>
                    <a:pt x="98945" y="67253"/>
                  </a:lnTo>
                  <a:close/>
                  <a:moveTo>
                    <a:pt x="59680" y="109886"/>
                  </a:moveTo>
                  <a:lnTo>
                    <a:pt x="62703" y="109886"/>
                  </a:lnTo>
                  <a:lnTo>
                    <a:pt x="62703" y="108353"/>
                  </a:lnTo>
                  <a:lnTo>
                    <a:pt x="60272" y="108353"/>
                  </a:lnTo>
                  <a:lnTo>
                    <a:pt x="60272" y="108265"/>
                  </a:lnTo>
                  <a:lnTo>
                    <a:pt x="62633" y="96707"/>
                  </a:lnTo>
                  <a:lnTo>
                    <a:pt x="62633" y="95469"/>
                  </a:lnTo>
                  <a:lnTo>
                    <a:pt x="59828" y="95469"/>
                  </a:lnTo>
                  <a:lnTo>
                    <a:pt x="59828" y="96972"/>
                  </a:lnTo>
                  <a:lnTo>
                    <a:pt x="61994" y="96972"/>
                  </a:lnTo>
                  <a:lnTo>
                    <a:pt x="61994" y="97061"/>
                  </a:lnTo>
                  <a:lnTo>
                    <a:pt x="59680" y="108412"/>
                  </a:lnTo>
                  <a:lnTo>
                    <a:pt x="59680" y="109886"/>
                  </a:lnTo>
                  <a:close/>
                  <a:moveTo>
                    <a:pt x="64909" y="110240"/>
                  </a:moveTo>
                  <a:cubicBezTo>
                    <a:pt x="65096" y="110240"/>
                    <a:pt x="65267" y="110152"/>
                    <a:pt x="65415" y="110004"/>
                  </a:cubicBezTo>
                  <a:cubicBezTo>
                    <a:pt x="65563" y="109857"/>
                    <a:pt x="65696" y="109651"/>
                    <a:pt x="65805" y="109415"/>
                  </a:cubicBezTo>
                  <a:cubicBezTo>
                    <a:pt x="65922" y="109179"/>
                    <a:pt x="66015" y="108914"/>
                    <a:pt x="66093" y="108619"/>
                  </a:cubicBezTo>
                  <a:cubicBezTo>
                    <a:pt x="66179" y="108324"/>
                    <a:pt x="66249" y="108029"/>
                    <a:pt x="66303" y="107764"/>
                  </a:cubicBezTo>
                  <a:lnTo>
                    <a:pt x="66327" y="107764"/>
                  </a:lnTo>
                  <a:lnTo>
                    <a:pt x="66327" y="108058"/>
                  </a:lnTo>
                  <a:cubicBezTo>
                    <a:pt x="66335" y="108766"/>
                    <a:pt x="66397" y="109267"/>
                    <a:pt x="66498" y="109592"/>
                  </a:cubicBezTo>
                  <a:cubicBezTo>
                    <a:pt x="66600" y="109916"/>
                    <a:pt x="66732" y="110093"/>
                    <a:pt x="66911" y="110093"/>
                  </a:cubicBezTo>
                  <a:cubicBezTo>
                    <a:pt x="66981" y="110093"/>
                    <a:pt x="67051" y="110063"/>
                    <a:pt x="67098" y="110034"/>
                  </a:cubicBezTo>
                  <a:cubicBezTo>
                    <a:pt x="67153" y="109975"/>
                    <a:pt x="67192" y="109916"/>
                    <a:pt x="67231" y="109857"/>
                  </a:cubicBezTo>
                  <a:lnTo>
                    <a:pt x="67231" y="108619"/>
                  </a:lnTo>
                  <a:lnTo>
                    <a:pt x="67207" y="108619"/>
                  </a:lnTo>
                  <a:cubicBezTo>
                    <a:pt x="67176" y="108648"/>
                    <a:pt x="67145" y="108678"/>
                    <a:pt x="67114" y="108707"/>
                  </a:cubicBezTo>
                  <a:cubicBezTo>
                    <a:pt x="67083" y="108707"/>
                    <a:pt x="67059" y="108737"/>
                    <a:pt x="67028" y="108737"/>
                  </a:cubicBezTo>
                  <a:cubicBezTo>
                    <a:pt x="66942" y="108707"/>
                    <a:pt x="66880" y="108619"/>
                    <a:pt x="66833" y="108412"/>
                  </a:cubicBezTo>
                  <a:cubicBezTo>
                    <a:pt x="66794" y="108206"/>
                    <a:pt x="66771" y="107911"/>
                    <a:pt x="66771" y="107469"/>
                  </a:cubicBezTo>
                  <a:lnTo>
                    <a:pt x="66771" y="99626"/>
                  </a:lnTo>
                  <a:cubicBezTo>
                    <a:pt x="66771" y="98594"/>
                    <a:pt x="66709" y="97739"/>
                    <a:pt x="66600" y="97061"/>
                  </a:cubicBezTo>
                  <a:cubicBezTo>
                    <a:pt x="66483" y="96412"/>
                    <a:pt x="66327" y="95911"/>
                    <a:pt x="66116" y="95616"/>
                  </a:cubicBezTo>
                  <a:cubicBezTo>
                    <a:pt x="65906" y="95321"/>
                    <a:pt x="65657" y="95144"/>
                    <a:pt x="65361" y="95174"/>
                  </a:cubicBezTo>
                  <a:cubicBezTo>
                    <a:pt x="65025" y="95174"/>
                    <a:pt x="64737" y="95351"/>
                    <a:pt x="64511" y="95734"/>
                  </a:cubicBezTo>
                  <a:cubicBezTo>
                    <a:pt x="64285" y="96117"/>
                    <a:pt x="64106" y="96648"/>
                    <a:pt x="63989" y="97326"/>
                  </a:cubicBezTo>
                  <a:cubicBezTo>
                    <a:pt x="63864" y="98004"/>
                    <a:pt x="63794" y="98830"/>
                    <a:pt x="63779" y="99773"/>
                  </a:cubicBezTo>
                  <a:lnTo>
                    <a:pt x="64246" y="99773"/>
                  </a:lnTo>
                  <a:cubicBezTo>
                    <a:pt x="64270" y="98683"/>
                    <a:pt x="64371" y="97886"/>
                    <a:pt x="64558" y="97356"/>
                  </a:cubicBezTo>
                  <a:cubicBezTo>
                    <a:pt x="64737" y="96825"/>
                    <a:pt x="65010" y="96560"/>
                    <a:pt x="65361" y="96560"/>
                  </a:cubicBezTo>
                  <a:cubicBezTo>
                    <a:pt x="65672" y="96560"/>
                    <a:pt x="65906" y="96796"/>
                    <a:pt x="66070" y="97267"/>
                  </a:cubicBezTo>
                  <a:cubicBezTo>
                    <a:pt x="66233" y="97769"/>
                    <a:pt x="66311" y="98476"/>
                    <a:pt x="66319" y="99449"/>
                  </a:cubicBezTo>
                  <a:lnTo>
                    <a:pt x="66319" y="99744"/>
                  </a:lnTo>
                  <a:cubicBezTo>
                    <a:pt x="66319" y="100098"/>
                    <a:pt x="66296" y="100393"/>
                    <a:pt x="66257" y="100599"/>
                  </a:cubicBezTo>
                  <a:cubicBezTo>
                    <a:pt x="66218" y="100835"/>
                    <a:pt x="66163" y="101012"/>
                    <a:pt x="66077" y="101130"/>
                  </a:cubicBezTo>
                  <a:cubicBezTo>
                    <a:pt x="65992" y="101277"/>
                    <a:pt x="65883" y="101366"/>
                    <a:pt x="65742" y="101454"/>
                  </a:cubicBezTo>
                  <a:cubicBezTo>
                    <a:pt x="65610" y="101542"/>
                    <a:pt x="65446" y="101601"/>
                    <a:pt x="65251" y="101690"/>
                  </a:cubicBezTo>
                  <a:cubicBezTo>
                    <a:pt x="65018" y="101778"/>
                    <a:pt x="64807" y="101926"/>
                    <a:pt x="64612" y="102073"/>
                  </a:cubicBezTo>
                  <a:cubicBezTo>
                    <a:pt x="64418" y="102250"/>
                    <a:pt x="64238" y="102486"/>
                    <a:pt x="64090" y="102810"/>
                  </a:cubicBezTo>
                  <a:cubicBezTo>
                    <a:pt x="63942" y="103135"/>
                    <a:pt x="63825" y="103577"/>
                    <a:pt x="63740" y="104108"/>
                  </a:cubicBezTo>
                  <a:cubicBezTo>
                    <a:pt x="63654" y="104668"/>
                    <a:pt x="63615" y="105375"/>
                    <a:pt x="63607" y="106201"/>
                  </a:cubicBezTo>
                  <a:cubicBezTo>
                    <a:pt x="63615" y="106879"/>
                    <a:pt x="63646" y="107469"/>
                    <a:pt x="63709" y="107970"/>
                  </a:cubicBezTo>
                  <a:cubicBezTo>
                    <a:pt x="63779" y="108471"/>
                    <a:pt x="63864" y="108884"/>
                    <a:pt x="63981" y="109238"/>
                  </a:cubicBezTo>
                  <a:cubicBezTo>
                    <a:pt x="64098" y="109562"/>
                    <a:pt x="64238" y="109828"/>
                    <a:pt x="64394" y="109975"/>
                  </a:cubicBezTo>
                  <a:cubicBezTo>
                    <a:pt x="64550" y="110152"/>
                    <a:pt x="64722" y="110240"/>
                    <a:pt x="64909" y="110240"/>
                  </a:cubicBezTo>
                  <a:close/>
                  <a:moveTo>
                    <a:pt x="64994" y="108825"/>
                  </a:moveTo>
                  <a:cubicBezTo>
                    <a:pt x="64877" y="108825"/>
                    <a:pt x="64761" y="108796"/>
                    <a:pt x="64659" y="108707"/>
                  </a:cubicBezTo>
                  <a:cubicBezTo>
                    <a:pt x="64550" y="108619"/>
                    <a:pt x="64457" y="108471"/>
                    <a:pt x="64379" y="108265"/>
                  </a:cubicBezTo>
                  <a:cubicBezTo>
                    <a:pt x="64293" y="108088"/>
                    <a:pt x="64231" y="107823"/>
                    <a:pt x="64184" y="107469"/>
                  </a:cubicBezTo>
                  <a:cubicBezTo>
                    <a:pt x="64137" y="107144"/>
                    <a:pt x="64114" y="106702"/>
                    <a:pt x="64114" y="106201"/>
                  </a:cubicBezTo>
                  <a:cubicBezTo>
                    <a:pt x="64114" y="105611"/>
                    <a:pt x="64145" y="105110"/>
                    <a:pt x="64200" y="104727"/>
                  </a:cubicBezTo>
                  <a:cubicBezTo>
                    <a:pt x="64262" y="104343"/>
                    <a:pt x="64348" y="104019"/>
                    <a:pt x="64449" y="103813"/>
                  </a:cubicBezTo>
                  <a:cubicBezTo>
                    <a:pt x="64558" y="103606"/>
                    <a:pt x="64683" y="103429"/>
                    <a:pt x="64823" y="103312"/>
                  </a:cubicBezTo>
                  <a:cubicBezTo>
                    <a:pt x="64971" y="103223"/>
                    <a:pt x="65127" y="103105"/>
                    <a:pt x="65290" y="103046"/>
                  </a:cubicBezTo>
                  <a:cubicBezTo>
                    <a:pt x="65423" y="102958"/>
                    <a:pt x="65548" y="102899"/>
                    <a:pt x="65672" y="102810"/>
                  </a:cubicBezTo>
                  <a:cubicBezTo>
                    <a:pt x="65805" y="102722"/>
                    <a:pt x="65922" y="102633"/>
                    <a:pt x="66031" y="102515"/>
                  </a:cubicBezTo>
                  <a:cubicBezTo>
                    <a:pt x="66140" y="102398"/>
                    <a:pt x="66241" y="102250"/>
                    <a:pt x="66327" y="102073"/>
                  </a:cubicBezTo>
                  <a:lnTo>
                    <a:pt x="66327" y="104668"/>
                  </a:lnTo>
                  <a:cubicBezTo>
                    <a:pt x="66327" y="105169"/>
                    <a:pt x="66296" y="105670"/>
                    <a:pt x="66241" y="106171"/>
                  </a:cubicBezTo>
                  <a:cubicBezTo>
                    <a:pt x="66179" y="106643"/>
                    <a:pt x="66093" y="107085"/>
                    <a:pt x="65984" y="107498"/>
                  </a:cubicBezTo>
                  <a:cubicBezTo>
                    <a:pt x="65875" y="107911"/>
                    <a:pt x="65735" y="108235"/>
                    <a:pt x="65571" y="108471"/>
                  </a:cubicBezTo>
                  <a:cubicBezTo>
                    <a:pt x="65400" y="108707"/>
                    <a:pt x="65212" y="108825"/>
                    <a:pt x="64994" y="108825"/>
                  </a:cubicBezTo>
                  <a:close/>
                  <a:moveTo>
                    <a:pt x="68244" y="109886"/>
                  </a:moveTo>
                  <a:lnTo>
                    <a:pt x="68719" y="109886"/>
                  </a:lnTo>
                  <a:lnTo>
                    <a:pt x="68719" y="100717"/>
                  </a:lnTo>
                  <a:cubicBezTo>
                    <a:pt x="68719" y="100127"/>
                    <a:pt x="68750" y="99597"/>
                    <a:pt x="68812" y="99095"/>
                  </a:cubicBezTo>
                  <a:cubicBezTo>
                    <a:pt x="68875" y="98594"/>
                    <a:pt x="68961" y="98152"/>
                    <a:pt x="69062" y="97798"/>
                  </a:cubicBezTo>
                  <a:cubicBezTo>
                    <a:pt x="69171" y="97444"/>
                    <a:pt x="69288" y="97149"/>
                    <a:pt x="69420" y="96943"/>
                  </a:cubicBezTo>
                  <a:cubicBezTo>
                    <a:pt x="69553" y="96737"/>
                    <a:pt x="69693" y="96648"/>
                    <a:pt x="69833" y="96648"/>
                  </a:cubicBezTo>
                  <a:cubicBezTo>
                    <a:pt x="69989" y="96648"/>
                    <a:pt x="70129" y="96766"/>
                    <a:pt x="70246" y="96972"/>
                  </a:cubicBezTo>
                  <a:cubicBezTo>
                    <a:pt x="70363" y="97208"/>
                    <a:pt x="70464" y="97562"/>
                    <a:pt x="70527" y="98034"/>
                  </a:cubicBezTo>
                  <a:cubicBezTo>
                    <a:pt x="70597" y="98476"/>
                    <a:pt x="70636" y="99066"/>
                    <a:pt x="70636" y="99803"/>
                  </a:cubicBezTo>
                  <a:lnTo>
                    <a:pt x="70636" y="109886"/>
                  </a:lnTo>
                  <a:lnTo>
                    <a:pt x="71111" y="109886"/>
                  </a:lnTo>
                  <a:lnTo>
                    <a:pt x="71111" y="100717"/>
                  </a:lnTo>
                  <a:cubicBezTo>
                    <a:pt x="71111" y="100068"/>
                    <a:pt x="71142" y="99508"/>
                    <a:pt x="71197" y="99007"/>
                  </a:cubicBezTo>
                  <a:cubicBezTo>
                    <a:pt x="71251" y="98506"/>
                    <a:pt x="71329" y="98063"/>
                    <a:pt x="71431" y="97710"/>
                  </a:cubicBezTo>
                  <a:cubicBezTo>
                    <a:pt x="71524" y="97356"/>
                    <a:pt x="71641" y="97090"/>
                    <a:pt x="71774" y="96914"/>
                  </a:cubicBezTo>
                  <a:cubicBezTo>
                    <a:pt x="71898" y="96737"/>
                    <a:pt x="72038" y="96648"/>
                    <a:pt x="72187" y="96648"/>
                  </a:cubicBezTo>
                  <a:cubicBezTo>
                    <a:pt x="72350" y="96648"/>
                    <a:pt x="72490" y="96766"/>
                    <a:pt x="72615" y="96972"/>
                  </a:cubicBezTo>
                  <a:cubicBezTo>
                    <a:pt x="72748" y="97208"/>
                    <a:pt x="72841" y="97562"/>
                    <a:pt x="72911" y="98034"/>
                  </a:cubicBezTo>
                  <a:cubicBezTo>
                    <a:pt x="72989" y="98476"/>
                    <a:pt x="73020" y="99066"/>
                    <a:pt x="73020" y="99803"/>
                  </a:cubicBezTo>
                  <a:lnTo>
                    <a:pt x="73020" y="109886"/>
                  </a:lnTo>
                  <a:lnTo>
                    <a:pt x="73496" y="109886"/>
                  </a:lnTo>
                  <a:lnTo>
                    <a:pt x="73496" y="99656"/>
                  </a:lnTo>
                  <a:cubicBezTo>
                    <a:pt x="73488" y="98918"/>
                    <a:pt x="73457" y="98299"/>
                    <a:pt x="73402" y="97739"/>
                  </a:cubicBezTo>
                  <a:cubicBezTo>
                    <a:pt x="73340" y="97179"/>
                    <a:pt x="73254" y="96707"/>
                    <a:pt x="73145" y="96324"/>
                  </a:cubicBezTo>
                  <a:cubicBezTo>
                    <a:pt x="73036" y="95941"/>
                    <a:pt x="72911" y="95646"/>
                    <a:pt x="72763" y="95469"/>
                  </a:cubicBezTo>
                  <a:cubicBezTo>
                    <a:pt x="72623" y="95262"/>
                    <a:pt x="72467" y="95174"/>
                    <a:pt x="72296" y="95174"/>
                  </a:cubicBezTo>
                  <a:cubicBezTo>
                    <a:pt x="72015" y="95174"/>
                    <a:pt x="71758" y="95410"/>
                    <a:pt x="71540" y="95852"/>
                  </a:cubicBezTo>
                  <a:cubicBezTo>
                    <a:pt x="71322" y="96324"/>
                    <a:pt x="71150" y="96972"/>
                    <a:pt x="71018" y="97798"/>
                  </a:cubicBezTo>
                  <a:lnTo>
                    <a:pt x="71002" y="97798"/>
                  </a:lnTo>
                  <a:cubicBezTo>
                    <a:pt x="70948" y="97208"/>
                    <a:pt x="70870" y="96737"/>
                    <a:pt x="70761" y="96324"/>
                  </a:cubicBezTo>
                  <a:cubicBezTo>
                    <a:pt x="70659" y="95941"/>
                    <a:pt x="70535" y="95646"/>
                    <a:pt x="70394" y="95469"/>
                  </a:cubicBezTo>
                  <a:cubicBezTo>
                    <a:pt x="70254" y="95262"/>
                    <a:pt x="70106" y="95174"/>
                    <a:pt x="69942" y="95174"/>
                  </a:cubicBezTo>
                  <a:cubicBezTo>
                    <a:pt x="69755" y="95174"/>
                    <a:pt x="69584" y="95262"/>
                    <a:pt x="69436" y="95498"/>
                  </a:cubicBezTo>
                  <a:cubicBezTo>
                    <a:pt x="69280" y="95705"/>
                    <a:pt x="69148" y="96000"/>
                    <a:pt x="69038" y="96353"/>
                  </a:cubicBezTo>
                  <a:cubicBezTo>
                    <a:pt x="68922" y="96737"/>
                    <a:pt x="68820" y="97149"/>
                    <a:pt x="68735" y="97651"/>
                  </a:cubicBezTo>
                  <a:lnTo>
                    <a:pt x="68719" y="97651"/>
                  </a:lnTo>
                  <a:lnTo>
                    <a:pt x="68719" y="95469"/>
                  </a:lnTo>
                  <a:lnTo>
                    <a:pt x="68244" y="95469"/>
                  </a:lnTo>
                  <a:lnTo>
                    <a:pt x="68244" y="109886"/>
                  </a:lnTo>
                  <a:close/>
                  <a:moveTo>
                    <a:pt x="76145" y="93257"/>
                  </a:moveTo>
                  <a:lnTo>
                    <a:pt x="76714" y="93257"/>
                  </a:lnTo>
                  <a:lnTo>
                    <a:pt x="77368" y="90309"/>
                  </a:lnTo>
                  <a:lnTo>
                    <a:pt x="76854" y="90309"/>
                  </a:lnTo>
                  <a:lnTo>
                    <a:pt x="76449" y="92285"/>
                  </a:lnTo>
                  <a:lnTo>
                    <a:pt x="76433" y="92285"/>
                  </a:lnTo>
                  <a:lnTo>
                    <a:pt x="76036" y="90309"/>
                  </a:lnTo>
                  <a:lnTo>
                    <a:pt x="75506" y="90309"/>
                  </a:lnTo>
                  <a:lnTo>
                    <a:pt x="76145" y="93257"/>
                  </a:lnTo>
                  <a:close/>
                  <a:moveTo>
                    <a:pt x="76488" y="110270"/>
                  </a:moveTo>
                  <a:cubicBezTo>
                    <a:pt x="76784" y="110270"/>
                    <a:pt x="77049" y="110063"/>
                    <a:pt x="77267" y="109680"/>
                  </a:cubicBezTo>
                  <a:cubicBezTo>
                    <a:pt x="77485" y="109297"/>
                    <a:pt x="77672" y="108737"/>
                    <a:pt x="77812" y="108029"/>
                  </a:cubicBezTo>
                  <a:cubicBezTo>
                    <a:pt x="77953" y="107321"/>
                    <a:pt x="78054" y="106496"/>
                    <a:pt x="78109" y="105552"/>
                  </a:cubicBezTo>
                  <a:lnTo>
                    <a:pt x="77649" y="105552"/>
                  </a:lnTo>
                  <a:cubicBezTo>
                    <a:pt x="77602" y="106201"/>
                    <a:pt x="77524" y="106761"/>
                    <a:pt x="77431" y="107262"/>
                  </a:cubicBezTo>
                  <a:cubicBezTo>
                    <a:pt x="77329" y="107734"/>
                    <a:pt x="77205" y="108117"/>
                    <a:pt x="77049" y="108383"/>
                  </a:cubicBezTo>
                  <a:cubicBezTo>
                    <a:pt x="76893" y="108648"/>
                    <a:pt x="76706" y="108766"/>
                    <a:pt x="76488" y="108796"/>
                  </a:cubicBezTo>
                  <a:cubicBezTo>
                    <a:pt x="76262" y="108766"/>
                    <a:pt x="76067" y="108619"/>
                    <a:pt x="75896" y="108324"/>
                  </a:cubicBezTo>
                  <a:cubicBezTo>
                    <a:pt x="75732" y="108029"/>
                    <a:pt x="75592" y="107646"/>
                    <a:pt x="75475" y="107115"/>
                  </a:cubicBezTo>
                  <a:cubicBezTo>
                    <a:pt x="75366" y="106584"/>
                    <a:pt x="75280" y="105965"/>
                    <a:pt x="75225" y="105287"/>
                  </a:cubicBezTo>
                  <a:cubicBezTo>
                    <a:pt x="75163" y="104579"/>
                    <a:pt x="75132" y="103813"/>
                    <a:pt x="75132" y="103017"/>
                  </a:cubicBezTo>
                  <a:lnTo>
                    <a:pt x="78155" y="103017"/>
                  </a:lnTo>
                  <a:cubicBezTo>
                    <a:pt x="78155" y="102191"/>
                    <a:pt x="78140" y="101395"/>
                    <a:pt x="78101" y="100628"/>
                  </a:cubicBezTo>
                  <a:cubicBezTo>
                    <a:pt x="78070" y="99862"/>
                    <a:pt x="78007" y="99154"/>
                    <a:pt x="77929" y="98476"/>
                  </a:cubicBezTo>
                  <a:cubicBezTo>
                    <a:pt x="77844" y="97828"/>
                    <a:pt x="77735" y="97238"/>
                    <a:pt x="77602" y="96737"/>
                  </a:cubicBezTo>
                  <a:cubicBezTo>
                    <a:pt x="77470" y="96235"/>
                    <a:pt x="77306" y="95852"/>
                    <a:pt x="77119" y="95557"/>
                  </a:cubicBezTo>
                  <a:cubicBezTo>
                    <a:pt x="76932" y="95292"/>
                    <a:pt x="76706" y="95144"/>
                    <a:pt x="76449" y="95144"/>
                  </a:cubicBezTo>
                  <a:cubicBezTo>
                    <a:pt x="76176" y="95144"/>
                    <a:pt x="75927" y="95321"/>
                    <a:pt x="75701" y="95705"/>
                  </a:cubicBezTo>
                  <a:cubicBezTo>
                    <a:pt x="75483" y="96088"/>
                    <a:pt x="75288" y="96619"/>
                    <a:pt x="75132" y="97297"/>
                  </a:cubicBezTo>
                  <a:cubicBezTo>
                    <a:pt x="74976" y="97975"/>
                    <a:pt x="74851" y="98771"/>
                    <a:pt x="74766" y="99685"/>
                  </a:cubicBezTo>
                  <a:cubicBezTo>
                    <a:pt x="74680" y="100599"/>
                    <a:pt x="74641" y="101601"/>
                    <a:pt x="74633" y="102692"/>
                  </a:cubicBezTo>
                  <a:cubicBezTo>
                    <a:pt x="74633" y="103783"/>
                    <a:pt x="74680" y="104786"/>
                    <a:pt x="74758" y="105700"/>
                  </a:cubicBezTo>
                  <a:cubicBezTo>
                    <a:pt x="74836" y="106614"/>
                    <a:pt x="74961" y="107410"/>
                    <a:pt x="75116" y="108088"/>
                  </a:cubicBezTo>
                  <a:cubicBezTo>
                    <a:pt x="75272" y="108796"/>
                    <a:pt x="75467" y="109326"/>
                    <a:pt x="75701" y="109680"/>
                  </a:cubicBezTo>
                  <a:cubicBezTo>
                    <a:pt x="75927" y="110063"/>
                    <a:pt x="76192" y="110270"/>
                    <a:pt x="76488" y="110270"/>
                  </a:cubicBezTo>
                  <a:close/>
                  <a:moveTo>
                    <a:pt x="75140" y="101631"/>
                  </a:moveTo>
                  <a:cubicBezTo>
                    <a:pt x="75155" y="100923"/>
                    <a:pt x="75202" y="100245"/>
                    <a:pt x="75264" y="99626"/>
                  </a:cubicBezTo>
                  <a:cubicBezTo>
                    <a:pt x="75327" y="99007"/>
                    <a:pt x="75412" y="98476"/>
                    <a:pt x="75522" y="98004"/>
                  </a:cubicBezTo>
                  <a:cubicBezTo>
                    <a:pt x="75631" y="97562"/>
                    <a:pt x="75763" y="97208"/>
                    <a:pt x="75919" y="96943"/>
                  </a:cubicBezTo>
                  <a:cubicBezTo>
                    <a:pt x="76075" y="96707"/>
                    <a:pt x="76246" y="96560"/>
                    <a:pt x="76449" y="96560"/>
                  </a:cubicBezTo>
                  <a:cubicBezTo>
                    <a:pt x="76651" y="96560"/>
                    <a:pt x="76831" y="96707"/>
                    <a:pt x="76979" y="96943"/>
                  </a:cubicBezTo>
                  <a:cubicBezTo>
                    <a:pt x="77127" y="97208"/>
                    <a:pt x="77251" y="97562"/>
                    <a:pt x="77353" y="98034"/>
                  </a:cubicBezTo>
                  <a:cubicBezTo>
                    <a:pt x="77446" y="98506"/>
                    <a:pt x="77524" y="99036"/>
                    <a:pt x="77571" y="99656"/>
                  </a:cubicBezTo>
                  <a:cubicBezTo>
                    <a:pt x="77625" y="100245"/>
                    <a:pt x="77649" y="100923"/>
                    <a:pt x="77657" y="101631"/>
                  </a:cubicBezTo>
                  <a:lnTo>
                    <a:pt x="75140" y="101631"/>
                  </a:lnTo>
                  <a:close/>
                  <a:moveTo>
                    <a:pt x="80711" y="110299"/>
                  </a:moveTo>
                  <a:cubicBezTo>
                    <a:pt x="81023" y="110270"/>
                    <a:pt x="81288" y="110093"/>
                    <a:pt x="81514" y="109739"/>
                  </a:cubicBezTo>
                  <a:cubicBezTo>
                    <a:pt x="81732" y="109385"/>
                    <a:pt x="81903" y="108884"/>
                    <a:pt x="82020" y="108235"/>
                  </a:cubicBezTo>
                  <a:cubicBezTo>
                    <a:pt x="82145" y="107616"/>
                    <a:pt x="82207" y="106850"/>
                    <a:pt x="82207" y="105995"/>
                  </a:cubicBezTo>
                  <a:cubicBezTo>
                    <a:pt x="82207" y="105257"/>
                    <a:pt x="82168" y="104638"/>
                    <a:pt x="82106" y="104137"/>
                  </a:cubicBezTo>
                  <a:cubicBezTo>
                    <a:pt x="82036" y="103665"/>
                    <a:pt x="81942" y="103253"/>
                    <a:pt x="81818" y="102928"/>
                  </a:cubicBezTo>
                  <a:cubicBezTo>
                    <a:pt x="81693" y="102633"/>
                    <a:pt x="81553" y="102368"/>
                    <a:pt x="81381" y="102191"/>
                  </a:cubicBezTo>
                  <a:cubicBezTo>
                    <a:pt x="81218" y="101985"/>
                    <a:pt x="81031" y="101808"/>
                    <a:pt x="80828" y="101660"/>
                  </a:cubicBezTo>
                  <a:cubicBezTo>
                    <a:pt x="80641" y="101513"/>
                    <a:pt x="80477" y="101366"/>
                    <a:pt x="80329" y="101218"/>
                  </a:cubicBezTo>
                  <a:cubicBezTo>
                    <a:pt x="80189" y="101071"/>
                    <a:pt x="80072" y="100894"/>
                    <a:pt x="79979" y="100717"/>
                  </a:cubicBezTo>
                  <a:cubicBezTo>
                    <a:pt x="79877" y="100511"/>
                    <a:pt x="79807" y="100275"/>
                    <a:pt x="79761" y="100009"/>
                  </a:cubicBezTo>
                  <a:cubicBezTo>
                    <a:pt x="79714" y="99744"/>
                    <a:pt x="79690" y="99390"/>
                    <a:pt x="79690" y="98977"/>
                  </a:cubicBezTo>
                  <a:cubicBezTo>
                    <a:pt x="79690" y="98535"/>
                    <a:pt x="79722" y="98122"/>
                    <a:pt x="79792" y="97769"/>
                  </a:cubicBezTo>
                  <a:cubicBezTo>
                    <a:pt x="79854" y="97415"/>
                    <a:pt x="79955" y="97120"/>
                    <a:pt x="80088" y="96914"/>
                  </a:cubicBezTo>
                  <a:cubicBezTo>
                    <a:pt x="80228" y="96707"/>
                    <a:pt x="80392" y="96589"/>
                    <a:pt x="80602" y="96589"/>
                  </a:cubicBezTo>
                  <a:cubicBezTo>
                    <a:pt x="80898" y="96589"/>
                    <a:pt x="81132" y="96825"/>
                    <a:pt x="81303" y="97297"/>
                  </a:cubicBezTo>
                  <a:cubicBezTo>
                    <a:pt x="81475" y="97798"/>
                    <a:pt x="81568" y="98506"/>
                    <a:pt x="81600" y="99420"/>
                  </a:cubicBezTo>
                  <a:lnTo>
                    <a:pt x="82075" y="99420"/>
                  </a:lnTo>
                  <a:cubicBezTo>
                    <a:pt x="82044" y="98594"/>
                    <a:pt x="81974" y="97828"/>
                    <a:pt x="81864" y="97208"/>
                  </a:cubicBezTo>
                  <a:cubicBezTo>
                    <a:pt x="81748" y="96560"/>
                    <a:pt x="81592" y="96058"/>
                    <a:pt x="81381" y="95705"/>
                  </a:cubicBezTo>
                  <a:cubicBezTo>
                    <a:pt x="81171" y="95351"/>
                    <a:pt x="80914" y="95174"/>
                    <a:pt x="80602" y="95174"/>
                  </a:cubicBezTo>
                  <a:cubicBezTo>
                    <a:pt x="80329" y="95174"/>
                    <a:pt x="80088" y="95321"/>
                    <a:pt x="79877" y="95646"/>
                  </a:cubicBezTo>
                  <a:cubicBezTo>
                    <a:pt x="79675" y="95970"/>
                    <a:pt x="79511" y="96412"/>
                    <a:pt x="79394" y="97002"/>
                  </a:cubicBezTo>
                  <a:cubicBezTo>
                    <a:pt x="79277" y="97562"/>
                    <a:pt x="79223" y="98270"/>
                    <a:pt x="79215" y="99066"/>
                  </a:cubicBezTo>
                  <a:cubicBezTo>
                    <a:pt x="79215" y="99773"/>
                    <a:pt x="79254" y="100334"/>
                    <a:pt x="79332" y="100805"/>
                  </a:cubicBezTo>
                  <a:cubicBezTo>
                    <a:pt x="79402" y="101277"/>
                    <a:pt x="79503" y="101660"/>
                    <a:pt x="79644" y="101955"/>
                  </a:cubicBezTo>
                  <a:cubicBezTo>
                    <a:pt x="79776" y="102250"/>
                    <a:pt x="79924" y="102486"/>
                    <a:pt x="80103" y="102692"/>
                  </a:cubicBezTo>
                  <a:cubicBezTo>
                    <a:pt x="80275" y="102869"/>
                    <a:pt x="80470" y="103076"/>
                    <a:pt x="80672" y="103223"/>
                  </a:cubicBezTo>
                  <a:cubicBezTo>
                    <a:pt x="80937" y="103429"/>
                    <a:pt x="81148" y="103665"/>
                    <a:pt x="81303" y="103901"/>
                  </a:cubicBezTo>
                  <a:cubicBezTo>
                    <a:pt x="81459" y="104137"/>
                    <a:pt x="81568" y="104402"/>
                    <a:pt x="81638" y="104727"/>
                  </a:cubicBezTo>
                  <a:cubicBezTo>
                    <a:pt x="81701" y="105081"/>
                    <a:pt x="81732" y="105493"/>
                    <a:pt x="81732" y="106024"/>
                  </a:cubicBezTo>
                  <a:cubicBezTo>
                    <a:pt x="81732" y="106584"/>
                    <a:pt x="81693" y="107056"/>
                    <a:pt x="81615" y="107498"/>
                  </a:cubicBezTo>
                  <a:cubicBezTo>
                    <a:pt x="81537" y="107911"/>
                    <a:pt x="81428" y="108235"/>
                    <a:pt x="81280" y="108442"/>
                  </a:cubicBezTo>
                  <a:cubicBezTo>
                    <a:pt x="81132" y="108678"/>
                    <a:pt x="80945" y="108796"/>
                    <a:pt x="80719" y="108796"/>
                  </a:cubicBezTo>
                  <a:cubicBezTo>
                    <a:pt x="80509" y="108825"/>
                    <a:pt x="80322" y="108707"/>
                    <a:pt x="80150" y="108471"/>
                  </a:cubicBezTo>
                  <a:cubicBezTo>
                    <a:pt x="79987" y="108235"/>
                    <a:pt x="79854" y="107882"/>
                    <a:pt x="79745" y="107380"/>
                  </a:cubicBezTo>
                  <a:cubicBezTo>
                    <a:pt x="79644" y="106879"/>
                    <a:pt x="79581" y="106201"/>
                    <a:pt x="79558" y="105405"/>
                  </a:cubicBezTo>
                  <a:lnTo>
                    <a:pt x="79067" y="105405"/>
                  </a:lnTo>
                  <a:cubicBezTo>
                    <a:pt x="79083" y="106113"/>
                    <a:pt x="79122" y="106761"/>
                    <a:pt x="79200" y="107351"/>
                  </a:cubicBezTo>
                  <a:cubicBezTo>
                    <a:pt x="79270" y="107941"/>
                    <a:pt x="79379" y="108442"/>
                    <a:pt x="79511" y="108884"/>
                  </a:cubicBezTo>
                  <a:cubicBezTo>
                    <a:pt x="79651" y="109326"/>
                    <a:pt x="79815" y="109680"/>
                    <a:pt x="80018" y="109916"/>
                  </a:cubicBezTo>
                  <a:cubicBezTo>
                    <a:pt x="80220" y="110152"/>
                    <a:pt x="80446" y="110270"/>
                    <a:pt x="80711" y="110299"/>
                  </a:cubicBezTo>
                  <a:close/>
                  <a:moveTo>
                    <a:pt x="84342" y="110004"/>
                  </a:moveTo>
                  <a:cubicBezTo>
                    <a:pt x="84428" y="110004"/>
                    <a:pt x="84506" y="109975"/>
                    <a:pt x="84576" y="109945"/>
                  </a:cubicBezTo>
                  <a:cubicBezTo>
                    <a:pt x="84646" y="109916"/>
                    <a:pt x="84716" y="109828"/>
                    <a:pt x="84779" y="109769"/>
                  </a:cubicBezTo>
                  <a:lnTo>
                    <a:pt x="84779" y="108265"/>
                  </a:lnTo>
                  <a:lnTo>
                    <a:pt x="84755" y="108265"/>
                  </a:lnTo>
                  <a:cubicBezTo>
                    <a:pt x="84716" y="108353"/>
                    <a:pt x="84670" y="108383"/>
                    <a:pt x="84615" y="108442"/>
                  </a:cubicBezTo>
                  <a:cubicBezTo>
                    <a:pt x="84553" y="108471"/>
                    <a:pt x="84498" y="108501"/>
                    <a:pt x="84444" y="108501"/>
                  </a:cubicBezTo>
                  <a:cubicBezTo>
                    <a:pt x="84311" y="108501"/>
                    <a:pt x="84218" y="108412"/>
                    <a:pt x="84155" y="108206"/>
                  </a:cubicBezTo>
                  <a:cubicBezTo>
                    <a:pt x="84093" y="108000"/>
                    <a:pt x="84054" y="107646"/>
                    <a:pt x="84054" y="107144"/>
                  </a:cubicBezTo>
                  <a:lnTo>
                    <a:pt x="84054" y="96884"/>
                  </a:lnTo>
                  <a:lnTo>
                    <a:pt x="84794" y="96884"/>
                  </a:lnTo>
                  <a:lnTo>
                    <a:pt x="84794" y="95469"/>
                  </a:lnTo>
                  <a:lnTo>
                    <a:pt x="84054" y="95469"/>
                  </a:lnTo>
                  <a:lnTo>
                    <a:pt x="84054" y="91046"/>
                  </a:lnTo>
                  <a:lnTo>
                    <a:pt x="83579" y="91046"/>
                  </a:lnTo>
                  <a:lnTo>
                    <a:pt x="83579" y="95469"/>
                  </a:lnTo>
                  <a:lnTo>
                    <a:pt x="82979" y="95469"/>
                  </a:lnTo>
                  <a:lnTo>
                    <a:pt x="82979" y="96884"/>
                  </a:lnTo>
                  <a:lnTo>
                    <a:pt x="83579" y="96884"/>
                  </a:lnTo>
                  <a:lnTo>
                    <a:pt x="83579" y="107410"/>
                  </a:lnTo>
                  <a:cubicBezTo>
                    <a:pt x="83579" y="108029"/>
                    <a:pt x="83618" y="108530"/>
                    <a:pt x="83680" y="108914"/>
                  </a:cubicBezTo>
                  <a:cubicBezTo>
                    <a:pt x="83742" y="109297"/>
                    <a:pt x="83828" y="109562"/>
                    <a:pt x="83945" y="109739"/>
                  </a:cubicBezTo>
                  <a:cubicBezTo>
                    <a:pt x="84054" y="109916"/>
                    <a:pt x="84187" y="110004"/>
                    <a:pt x="84342" y="110004"/>
                  </a:cubicBezTo>
                  <a:close/>
                  <a:moveTo>
                    <a:pt x="85994" y="109886"/>
                  </a:moveTo>
                  <a:lnTo>
                    <a:pt x="86470" y="109886"/>
                  </a:lnTo>
                  <a:lnTo>
                    <a:pt x="86470" y="100746"/>
                  </a:lnTo>
                  <a:cubicBezTo>
                    <a:pt x="86470" y="100157"/>
                    <a:pt x="86501" y="99597"/>
                    <a:pt x="86571" y="99095"/>
                  </a:cubicBezTo>
                  <a:cubicBezTo>
                    <a:pt x="86633" y="98594"/>
                    <a:pt x="86719" y="98181"/>
                    <a:pt x="86828" y="97798"/>
                  </a:cubicBezTo>
                  <a:cubicBezTo>
                    <a:pt x="86945" y="97444"/>
                    <a:pt x="87077" y="97149"/>
                    <a:pt x="87225" y="96943"/>
                  </a:cubicBezTo>
                  <a:cubicBezTo>
                    <a:pt x="87374" y="96737"/>
                    <a:pt x="87529" y="96648"/>
                    <a:pt x="87701" y="96648"/>
                  </a:cubicBezTo>
                  <a:cubicBezTo>
                    <a:pt x="87888" y="96648"/>
                    <a:pt x="88051" y="96766"/>
                    <a:pt x="88184" y="96972"/>
                  </a:cubicBezTo>
                  <a:cubicBezTo>
                    <a:pt x="88316" y="97208"/>
                    <a:pt x="88425" y="97562"/>
                    <a:pt x="88496" y="98034"/>
                  </a:cubicBezTo>
                  <a:cubicBezTo>
                    <a:pt x="88566" y="98506"/>
                    <a:pt x="88605" y="99095"/>
                    <a:pt x="88605" y="99832"/>
                  </a:cubicBezTo>
                  <a:lnTo>
                    <a:pt x="88605" y="109886"/>
                  </a:lnTo>
                  <a:lnTo>
                    <a:pt x="89080" y="109886"/>
                  </a:lnTo>
                  <a:lnTo>
                    <a:pt x="89080" y="99656"/>
                  </a:lnTo>
                  <a:cubicBezTo>
                    <a:pt x="89080" y="98683"/>
                    <a:pt x="89025" y="97857"/>
                    <a:pt x="88916" y="97208"/>
                  </a:cubicBezTo>
                  <a:cubicBezTo>
                    <a:pt x="88807" y="96530"/>
                    <a:pt x="88659" y="96029"/>
                    <a:pt x="88472" y="95675"/>
                  </a:cubicBezTo>
                  <a:cubicBezTo>
                    <a:pt x="88285" y="95351"/>
                    <a:pt x="88059" y="95174"/>
                    <a:pt x="87818" y="95174"/>
                  </a:cubicBezTo>
                  <a:cubicBezTo>
                    <a:pt x="87607" y="95174"/>
                    <a:pt x="87412" y="95262"/>
                    <a:pt x="87249" y="95498"/>
                  </a:cubicBezTo>
                  <a:cubicBezTo>
                    <a:pt x="87085" y="95705"/>
                    <a:pt x="86937" y="96000"/>
                    <a:pt x="86812" y="96383"/>
                  </a:cubicBezTo>
                  <a:cubicBezTo>
                    <a:pt x="86680" y="96766"/>
                    <a:pt x="86579" y="97179"/>
                    <a:pt x="86485" y="97680"/>
                  </a:cubicBezTo>
                  <a:lnTo>
                    <a:pt x="86470" y="97680"/>
                  </a:lnTo>
                  <a:lnTo>
                    <a:pt x="86470" y="95469"/>
                  </a:lnTo>
                  <a:lnTo>
                    <a:pt x="85994" y="95469"/>
                  </a:lnTo>
                  <a:lnTo>
                    <a:pt x="85994" y="109886"/>
                  </a:lnTo>
                  <a:close/>
                  <a:moveTo>
                    <a:pt x="91503" y="110240"/>
                  </a:moveTo>
                  <a:cubicBezTo>
                    <a:pt x="91690" y="110240"/>
                    <a:pt x="91862" y="110152"/>
                    <a:pt x="92010" y="110004"/>
                  </a:cubicBezTo>
                  <a:cubicBezTo>
                    <a:pt x="92158" y="109857"/>
                    <a:pt x="92290" y="109651"/>
                    <a:pt x="92400" y="109415"/>
                  </a:cubicBezTo>
                  <a:cubicBezTo>
                    <a:pt x="92509" y="109179"/>
                    <a:pt x="92610" y="108914"/>
                    <a:pt x="92688" y="108619"/>
                  </a:cubicBezTo>
                  <a:cubicBezTo>
                    <a:pt x="92774" y="108324"/>
                    <a:pt x="92836" y="108029"/>
                    <a:pt x="92890" y="107764"/>
                  </a:cubicBezTo>
                  <a:lnTo>
                    <a:pt x="92914" y="107764"/>
                  </a:lnTo>
                  <a:lnTo>
                    <a:pt x="92914" y="108058"/>
                  </a:lnTo>
                  <a:cubicBezTo>
                    <a:pt x="92929" y="108766"/>
                    <a:pt x="92984" y="109267"/>
                    <a:pt x="93085" y="109592"/>
                  </a:cubicBezTo>
                  <a:cubicBezTo>
                    <a:pt x="93187" y="109916"/>
                    <a:pt x="93327" y="110093"/>
                    <a:pt x="93498" y="110093"/>
                  </a:cubicBezTo>
                  <a:cubicBezTo>
                    <a:pt x="93576" y="110093"/>
                    <a:pt x="93638" y="110063"/>
                    <a:pt x="93693" y="110034"/>
                  </a:cubicBezTo>
                  <a:cubicBezTo>
                    <a:pt x="93748" y="109975"/>
                    <a:pt x="93787" y="109916"/>
                    <a:pt x="93825" y="109857"/>
                  </a:cubicBezTo>
                  <a:lnTo>
                    <a:pt x="93825" y="108619"/>
                  </a:lnTo>
                  <a:lnTo>
                    <a:pt x="93802" y="108619"/>
                  </a:lnTo>
                  <a:cubicBezTo>
                    <a:pt x="93763" y="108648"/>
                    <a:pt x="93732" y="108678"/>
                    <a:pt x="93709" y="108707"/>
                  </a:cubicBezTo>
                  <a:cubicBezTo>
                    <a:pt x="93677" y="108707"/>
                    <a:pt x="93654" y="108737"/>
                    <a:pt x="93623" y="108737"/>
                  </a:cubicBezTo>
                  <a:cubicBezTo>
                    <a:pt x="93537" y="108707"/>
                    <a:pt x="93475" y="108619"/>
                    <a:pt x="93428" y="108412"/>
                  </a:cubicBezTo>
                  <a:cubicBezTo>
                    <a:pt x="93389" y="108206"/>
                    <a:pt x="93366" y="107911"/>
                    <a:pt x="93366" y="107469"/>
                  </a:cubicBezTo>
                  <a:lnTo>
                    <a:pt x="93366" y="99626"/>
                  </a:lnTo>
                  <a:cubicBezTo>
                    <a:pt x="93358" y="98594"/>
                    <a:pt x="93303" y="97739"/>
                    <a:pt x="93194" y="97061"/>
                  </a:cubicBezTo>
                  <a:cubicBezTo>
                    <a:pt x="93077" y="96412"/>
                    <a:pt x="92914" y="95911"/>
                    <a:pt x="92703" y="95616"/>
                  </a:cubicBezTo>
                  <a:cubicBezTo>
                    <a:pt x="92493" y="95321"/>
                    <a:pt x="92244" y="95144"/>
                    <a:pt x="91955" y="95174"/>
                  </a:cubicBezTo>
                  <a:cubicBezTo>
                    <a:pt x="91612" y="95174"/>
                    <a:pt x="91332" y="95351"/>
                    <a:pt x="91106" y="95734"/>
                  </a:cubicBezTo>
                  <a:cubicBezTo>
                    <a:pt x="90872" y="96117"/>
                    <a:pt x="90701" y="96648"/>
                    <a:pt x="90584" y="97326"/>
                  </a:cubicBezTo>
                  <a:cubicBezTo>
                    <a:pt x="90459" y="98004"/>
                    <a:pt x="90389" y="98830"/>
                    <a:pt x="90374" y="99773"/>
                  </a:cubicBezTo>
                  <a:lnTo>
                    <a:pt x="90841" y="99773"/>
                  </a:lnTo>
                  <a:cubicBezTo>
                    <a:pt x="90864" y="98683"/>
                    <a:pt x="90966" y="97886"/>
                    <a:pt x="91145" y="97356"/>
                  </a:cubicBezTo>
                  <a:cubicBezTo>
                    <a:pt x="91332" y="96825"/>
                    <a:pt x="91605" y="96560"/>
                    <a:pt x="91955" y="96560"/>
                  </a:cubicBezTo>
                  <a:cubicBezTo>
                    <a:pt x="92267" y="96560"/>
                    <a:pt x="92501" y="96796"/>
                    <a:pt x="92664" y="97267"/>
                  </a:cubicBezTo>
                  <a:cubicBezTo>
                    <a:pt x="92828" y="97769"/>
                    <a:pt x="92906" y="98476"/>
                    <a:pt x="92906" y="99449"/>
                  </a:cubicBezTo>
                  <a:lnTo>
                    <a:pt x="92906" y="99744"/>
                  </a:lnTo>
                  <a:cubicBezTo>
                    <a:pt x="92914" y="100098"/>
                    <a:pt x="92890" y="100393"/>
                    <a:pt x="92851" y="100599"/>
                  </a:cubicBezTo>
                  <a:cubicBezTo>
                    <a:pt x="92812" y="100835"/>
                    <a:pt x="92750" y="101012"/>
                    <a:pt x="92672" y="101130"/>
                  </a:cubicBezTo>
                  <a:cubicBezTo>
                    <a:pt x="92587" y="101277"/>
                    <a:pt x="92477" y="101366"/>
                    <a:pt x="92337" y="101454"/>
                  </a:cubicBezTo>
                  <a:cubicBezTo>
                    <a:pt x="92205" y="101542"/>
                    <a:pt x="92033" y="101601"/>
                    <a:pt x="91838" y="101690"/>
                  </a:cubicBezTo>
                  <a:cubicBezTo>
                    <a:pt x="91612" y="101778"/>
                    <a:pt x="91402" y="101926"/>
                    <a:pt x="91207" y="102073"/>
                  </a:cubicBezTo>
                  <a:cubicBezTo>
                    <a:pt x="91005" y="102250"/>
                    <a:pt x="90833" y="102486"/>
                    <a:pt x="90685" y="102810"/>
                  </a:cubicBezTo>
                  <a:cubicBezTo>
                    <a:pt x="90537" y="103135"/>
                    <a:pt x="90420" y="103577"/>
                    <a:pt x="90335" y="104108"/>
                  </a:cubicBezTo>
                  <a:cubicBezTo>
                    <a:pt x="90249" y="104668"/>
                    <a:pt x="90202" y="105375"/>
                    <a:pt x="90202" y="106201"/>
                  </a:cubicBezTo>
                  <a:cubicBezTo>
                    <a:pt x="90202" y="106879"/>
                    <a:pt x="90241" y="107469"/>
                    <a:pt x="90303" y="107970"/>
                  </a:cubicBezTo>
                  <a:cubicBezTo>
                    <a:pt x="90366" y="108471"/>
                    <a:pt x="90459" y="108884"/>
                    <a:pt x="90576" y="109238"/>
                  </a:cubicBezTo>
                  <a:cubicBezTo>
                    <a:pt x="90693" y="109562"/>
                    <a:pt x="90833" y="109828"/>
                    <a:pt x="90989" y="109975"/>
                  </a:cubicBezTo>
                  <a:cubicBezTo>
                    <a:pt x="91145" y="110152"/>
                    <a:pt x="91316" y="110240"/>
                    <a:pt x="91503" y="110240"/>
                  </a:cubicBezTo>
                  <a:close/>
                  <a:moveTo>
                    <a:pt x="91589" y="108825"/>
                  </a:moveTo>
                  <a:cubicBezTo>
                    <a:pt x="91472" y="108825"/>
                    <a:pt x="91355" y="108796"/>
                    <a:pt x="91254" y="108707"/>
                  </a:cubicBezTo>
                  <a:cubicBezTo>
                    <a:pt x="91145" y="108619"/>
                    <a:pt x="91051" y="108471"/>
                    <a:pt x="90974" y="108265"/>
                  </a:cubicBezTo>
                  <a:cubicBezTo>
                    <a:pt x="90888" y="108088"/>
                    <a:pt x="90825" y="107823"/>
                    <a:pt x="90779" y="107469"/>
                  </a:cubicBezTo>
                  <a:cubicBezTo>
                    <a:pt x="90724" y="107144"/>
                    <a:pt x="90709" y="106702"/>
                    <a:pt x="90701" y="106201"/>
                  </a:cubicBezTo>
                  <a:cubicBezTo>
                    <a:pt x="90709" y="105611"/>
                    <a:pt x="90732" y="105110"/>
                    <a:pt x="90794" y="104727"/>
                  </a:cubicBezTo>
                  <a:cubicBezTo>
                    <a:pt x="90857" y="104343"/>
                    <a:pt x="90935" y="104019"/>
                    <a:pt x="91044" y="103813"/>
                  </a:cubicBezTo>
                  <a:cubicBezTo>
                    <a:pt x="91153" y="103606"/>
                    <a:pt x="91277" y="103429"/>
                    <a:pt x="91418" y="103312"/>
                  </a:cubicBezTo>
                  <a:cubicBezTo>
                    <a:pt x="91566" y="103223"/>
                    <a:pt x="91722" y="103105"/>
                    <a:pt x="91885" y="103046"/>
                  </a:cubicBezTo>
                  <a:cubicBezTo>
                    <a:pt x="92018" y="102958"/>
                    <a:pt x="92142" y="102899"/>
                    <a:pt x="92267" y="102810"/>
                  </a:cubicBezTo>
                  <a:cubicBezTo>
                    <a:pt x="92392" y="102722"/>
                    <a:pt x="92509" y="102633"/>
                    <a:pt x="92625" y="102515"/>
                  </a:cubicBezTo>
                  <a:cubicBezTo>
                    <a:pt x="92735" y="102398"/>
                    <a:pt x="92828" y="102250"/>
                    <a:pt x="92914" y="102073"/>
                  </a:cubicBezTo>
                  <a:lnTo>
                    <a:pt x="92914" y="104668"/>
                  </a:lnTo>
                  <a:cubicBezTo>
                    <a:pt x="92914" y="105169"/>
                    <a:pt x="92890" y="105670"/>
                    <a:pt x="92828" y="106171"/>
                  </a:cubicBezTo>
                  <a:cubicBezTo>
                    <a:pt x="92774" y="106643"/>
                    <a:pt x="92688" y="107085"/>
                    <a:pt x="92579" y="107498"/>
                  </a:cubicBezTo>
                  <a:cubicBezTo>
                    <a:pt x="92470" y="107911"/>
                    <a:pt x="92329" y="108235"/>
                    <a:pt x="92158" y="108471"/>
                  </a:cubicBezTo>
                  <a:cubicBezTo>
                    <a:pt x="91994" y="108707"/>
                    <a:pt x="91807" y="108825"/>
                    <a:pt x="91589" y="108825"/>
                  </a:cubicBezTo>
                  <a:close/>
                  <a:moveTo>
                    <a:pt x="95812" y="110004"/>
                  </a:moveTo>
                  <a:cubicBezTo>
                    <a:pt x="95898" y="110004"/>
                    <a:pt x="95976" y="109975"/>
                    <a:pt x="96046" y="109945"/>
                  </a:cubicBezTo>
                  <a:cubicBezTo>
                    <a:pt x="96116" y="109916"/>
                    <a:pt x="96187" y="109828"/>
                    <a:pt x="96249" y="109769"/>
                  </a:cubicBezTo>
                  <a:lnTo>
                    <a:pt x="96249" y="108265"/>
                  </a:lnTo>
                  <a:lnTo>
                    <a:pt x="96225" y="108265"/>
                  </a:lnTo>
                  <a:cubicBezTo>
                    <a:pt x="96194" y="108353"/>
                    <a:pt x="96148" y="108383"/>
                    <a:pt x="96085" y="108442"/>
                  </a:cubicBezTo>
                  <a:cubicBezTo>
                    <a:pt x="96023" y="108471"/>
                    <a:pt x="95968" y="108501"/>
                    <a:pt x="95914" y="108501"/>
                  </a:cubicBezTo>
                  <a:cubicBezTo>
                    <a:pt x="95789" y="108501"/>
                    <a:pt x="95688" y="108412"/>
                    <a:pt x="95625" y="108206"/>
                  </a:cubicBezTo>
                  <a:cubicBezTo>
                    <a:pt x="95563" y="108000"/>
                    <a:pt x="95532" y="107646"/>
                    <a:pt x="95532" y="107144"/>
                  </a:cubicBezTo>
                  <a:lnTo>
                    <a:pt x="95532" y="96884"/>
                  </a:lnTo>
                  <a:lnTo>
                    <a:pt x="96264" y="96884"/>
                  </a:lnTo>
                  <a:lnTo>
                    <a:pt x="96264" y="95469"/>
                  </a:lnTo>
                  <a:lnTo>
                    <a:pt x="95532" y="95469"/>
                  </a:lnTo>
                  <a:lnTo>
                    <a:pt x="95532" y="91046"/>
                  </a:lnTo>
                  <a:lnTo>
                    <a:pt x="95049" y="91046"/>
                  </a:lnTo>
                  <a:lnTo>
                    <a:pt x="95049" y="95469"/>
                  </a:lnTo>
                  <a:lnTo>
                    <a:pt x="94457" y="95469"/>
                  </a:lnTo>
                  <a:lnTo>
                    <a:pt x="94457" y="96884"/>
                  </a:lnTo>
                  <a:lnTo>
                    <a:pt x="95049" y="96884"/>
                  </a:lnTo>
                  <a:lnTo>
                    <a:pt x="95049" y="107410"/>
                  </a:lnTo>
                  <a:cubicBezTo>
                    <a:pt x="95057" y="108029"/>
                    <a:pt x="95088" y="108530"/>
                    <a:pt x="95150" y="108914"/>
                  </a:cubicBezTo>
                  <a:cubicBezTo>
                    <a:pt x="95212" y="109297"/>
                    <a:pt x="95298" y="109562"/>
                    <a:pt x="95415" y="109739"/>
                  </a:cubicBezTo>
                  <a:cubicBezTo>
                    <a:pt x="95524" y="109916"/>
                    <a:pt x="95664" y="110004"/>
                    <a:pt x="95812" y="110004"/>
                  </a:cubicBezTo>
                  <a:close/>
                  <a:moveTo>
                    <a:pt x="99031" y="110270"/>
                  </a:moveTo>
                  <a:cubicBezTo>
                    <a:pt x="99327" y="110270"/>
                    <a:pt x="99592" y="110063"/>
                    <a:pt x="99810" y="109680"/>
                  </a:cubicBezTo>
                  <a:cubicBezTo>
                    <a:pt x="100036" y="109297"/>
                    <a:pt x="100215" y="108737"/>
                    <a:pt x="100355" y="108029"/>
                  </a:cubicBezTo>
                  <a:cubicBezTo>
                    <a:pt x="100496" y="107321"/>
                    <a:pt x="100597" y="106496"/>
                    <a:pt x="100651" y="105552"/>
                  </a:cubicBezTo>
                  <a:lnTo>
                    <a:pt x="100192" y="105552"/>
                  </a:lnTo>
                  <a:cubicBezTo>
                    <a:pt x="100145" y="106201"/>
                    <a:pt x="100067" y="106761"/>
                    <a:pt x="99974" y="107262"/>
                  </a:cubicBezTo>
                  <a:cubicBezTo>
                    <a:pt x="99872" y="107734"/>
                    <a:pt x="99748" y="108117"/>
                    <a:pt x="99592" y="108383"/>
                  </a:cubicBezTo>
                  <a:cubicBezTo>
                    <a:pt x="99436" y="108648"/>
                    <a:pt x="99249" y="108766"/>
                    <a:pt x="99031" y="108796"/>
                  </a:cubicBezTo>
                  <a:cubicBezTo>
                    <a:pt x="98805" y="108766"/>
                    <a:pt x="98610" y="108619"/>
                    <a:pt x="98438" y="108324"/>
                  </a:cubicBezTo>
                  <a:cubicBezTo>
                    <a:pt x="98275" y="108029"/>
                    <a:pt x="98135" y="107646"/>
                    <a:pt x="98018" y="107115"/>
                  </a:cubicBezTo>
                  <a:cubicBezTo>
                    <a:pt x="97909" y="106584"/>
                    <a:pt x="97823" y="105965"/>
                    <a:pt x="97768" y="105287"/>
                  </a:cubicBezTo>
                  <a:cubicBezTo>
                    <a:pt x="97714" y="104579"/>
                    <a:pt x="97675" y="103813"/>
                    <a:pt x="97675" y="103017"/>
                  </a:cubicBezTo>
                  <a:lnTo>
                    <a:pt x="100698" y="103017"/>
                  </a:lnTo>
                  <a:cubicBezTo>
                    <a:pt x="100706" y="102191"/>
                    <a:pt x="100683" y="101395"/>
                    <a:pt x="100651" y="100628"/>
                  </a:cubicBezTo>
                  <a:cubicBezTo>
                    <a:pt x="100612" y="99862"/>
                    <a:pt x="100550" y="99154"/>
                    <a:pt x="100472" y="98476"/>
                  </a:cubicBezTo>
                  <a:cubicBezTo>
                    <a:pt x="100387" y="97828"/>
                    <a:pt x="100285" y="97238"/>
                    <a:pt x="100145" y="96737"/>
                  </a:cubicBezTo>
                  <a:cubicBezTo>
                    <a:pt x="100012" y="96235"/>
                    <a:pt x="99857" y="95852"/>
                    <a:pt x="99662" y="95557"/>
                  </a:cubicBezTo>
                  <a:cubicBezTo>
                    <a:pt x="99475" y="95292"/>
                    <a:pt x="99249" y="95144"/>
                    <a:pt x="98992" y="95144"/>
                  </a:cubicBezTo>
                  <a:cubicBezTo>
                    <a:pt x="98719" y="95144"/>
                    <a:pt x="98470" y="95321"/>
                    <a:pt x="98251" y="95705"/>
                  </a:cubicBezTo>
                  <a:cubicBezTo>
                    <a:pt x="98025" y="96088"/>
                    <a:pt x="97831" y="96619"/>
                    <a:pt x="97675" y="97297"/>
                  </a:cubicBezTo>
                  <a:cubicBezTo>
                    <a:pt x="97519" y="97975"/>
                    <a:pt x="97394" y="98771"/>
                    <a:pt x="97309" y="99685"/>
                  </a:cubicBezTo>
                  <a:cubicBezTo>
                    <a:pt x="97223" y="100599"/>
                    <a:pt x="97184" y="101601"/>
                    <a:pt x="97184" y="102692"/>
                  </a:cubicBezTo>
                  <a:cubicBezTo>
                    <a:pt x="97184" y="103783"/>
                    <a:pt x="97223" y="104786"/>
                    <a:pt x="97301" y="105700"/>
                  </a:cubicBezTo>
                  <a:cubicBezTo>
                    <a:pt x="97387" y="106614"/>
                    <a:pt x="97503" y="107410"/>
                    <a:pt x="97659" y="108088"/>
                  </a:cubicBezTo>
                  <a:cubicBezTo>
                    <a:pt x="97815" y="108796"/>
                    <a:pt x="98010" y="109326"/>
                    <a:pt x="98244" y="109680"/>
                  </a:cubicBezTo>
                  <a:cubicBezTo>
                    <a:pt x="98470" y="110063"/>
                    <a:pt x="98735" y="110270"/>
                    <a:pt x="99031" y="110270"/>
                  </a:cubicBezTo>
                  <a:close/>
                  <a:moveTo>
                    <a:pt x="97683" y="101631"/>
                  </a:moveTo>
                  <a:cubicBezTo>
                    <a:pt x="97698" y="100923"/>
                    <a:pt x="97745" y="100245"/>
                    <a:pt x="97807" y="99626"/>
                  </a:cubicBezTo>
                  <a:cubicBezTo>
                    <a:pt x="97870" y="99007"/>
                    <a:pt x="97955" y="98476"/>
                    <a:pt x="98064" y="98004"/>
                  </a:cubicBezTo>
                  <a:cubicBezTo>
                    <a:pt x="98174" y="97562"/>
                    <a:pt x="98306" y="97208"/>
                    <a:pt x="98462" y="96943"/>
                  </a:cubicBezTo>
                  <a:cubicBezTo>
                    <a:pt x="98618" y="96707"/>
                    <a:pt x="98797" y="96560"/>
                    <a:pt x="98992" y="96560"/>
                  </a:cubicBezTo>
                  <a:cubicBezTo>
                    <a:pt x="99194" y="96560"/>
                    <a:pt x="99374" y="96707"/>
                    <a:pt x="99522" y="96943"/>
                  </a:cubicBezTo>
                  <a:cubicBezTo>
                    <a:pt x="99670" y="97208"/>
                    <a:pt x="99794" y="97562"/>
                    <a:pt x="99896" y="98034"/>
                  </a:cubicBezTo>
                  <a:cubicBezTo>
                    <a:pt x="99997" y="98506"/>
                    <a:pt x="100067" y="99036"/>
                    <a:pt x="100114" y="99656"/>
                  </a:cubicBezTo>
                  <a:cubicBezTo>
                    <a:pt x="100168" y="100245"/>
                    <a:pt x="100192" y="100923"/>
                    <a:pt x="100200" y="101631"/>
                  </a:cubicBezTo>
                  <a:lnTo>
                    <a:pt x="97683" y="101631"/>
                  </a:lnTo>
                  <a:close/>
                  <a:moveTo>
                    <a:pt x="101890" y="109886"/>
                  </a:moveTo>
                  <a:lnTo>
                    <a:pt x="102366" y="109886"/>
                  </a:lnTo>
                  <a:lnTo>
                    <a:pt x="102366" y="89926"/>
                  </a:lnTo>
                  <a:lnTo>
                    <a:pt x="101890" y="89926"/>
                  </a:lnTo>
                  <a:lnTo>
                    <a:pt x="101890" y="109886"/>
                  </a:lnTo>
                  <a:close/>
                  <a:moveTo>
                    <a:pt x="103768" y="109886"/>
                  </a:moveTo>
                  <a:lnTo>
                    <a:pt x="104244" y="109886"/>
                  </a:lnTo>
                  <a:lnTo>
                    <a:pt x="104244" y="100746"/>
                  </a:lnTo>
                  <a:cubicBezTo>
                    <a:pt x="104244" y="100157"/>
                    <a:pt x="104275" y="99597"/>
                    <a:pt x="104337" y="99095"/>
                  </a:cubicBezTo>
                  <a:cubicBezTo>
                    <a:pt x="104400" y="98594"/>
                    <a:pt x="104493" y="98181"/>
                    <a:pt x="104602" y="97798"/>
                  </a:cubicBezTo>
                  <a:cubicBezTo>
                    <a:pt x="104719" y="97444"/>
                    <a:pt x="104844" y="97149"/>
                    <a:pt x="104992" y="96943"/>
                  </a:cubicBezTo>
                  <a:cubicBezTo>
                    <a:pt x="105140" y="96737"/>
                    <a:pt x="105303" y="96648"/>
                    <a:pt x="105475" y="96648"/>
                  </a:cubicBezTo>
                  <a:cubicBezTo>
                    <a:pt x="105662" y="96648"/>
                    <a:pt x="105818" y="96766"/>
                    <a:pt x="105958" y="96972"/>
                  </a:cubicBezTo>
                  <a:cubicBezTo>
                    <a:pt x="106090" y="97208"/>
                    <a:pt x="106192" y="97562"/>
                    <a:pt x="106270" y="98034"/>
                  </a:cubicBezTo>
                  <a:cubicBezTo>
                    <a:pt x="106340" y="98506"/>
                    <a:pt x="106379" y="99095"/>
                    <a:pt x="106379" y="99832"/>
                  </a:cubicBezTo>
                  <a:lnTo>
                    <a:pt x="106379" y="109886"/>
                  </a:lnTo>
                  <a:lnTo>
                    <a:pt x="106854" y="109886"/>
                  </a:lnTo>
                  <a:lnTo>
                    <a:pt x="106854" y="99656"/>
                  </a:lnTo>
                  <a:cubicBezTo>
                    <a:pt x="106854" y="98683"/>
                    <a:pt x="106800" y="97857"/>
                    <a:pt x="106690" y="97208"/>
                  </a:cubicBezTo>
                  <a:cubicBezTo>
                    <a:pt x="106581" y="96530"/>
                    <a:pt x="106433" y="96029"/>
                    <a:pt x="106246" y="95675"/>
                  </a:cubicBezTo>
                  <a:cubicBezTo>
                    <a:pt x="106051" y="95351"/>
                    <a:pt x="105833" y="95174"/>
                    <a:pt x="105584" y="95174"/>
                  </a:cubicBezTo>
                  <a:cubicBezTo>
                    <a:pt x="105374" y="95174"/>
                    <a:pt x="105187" y="95262"/>
                    <a:pt x="105023" y="95498"/>
                  </a:cubicBezTo>
                  <a:cubicBezTo>
                    <a:pt x="104859" y="95705"/>
                    <a:pt x="104711" y="96000"/>
                    <a:pt x="104579" y="96383"/>
                  </a:cubicBezTo>
                  <a:cubicBezTo>
                    <a:pt x="104454" y="96766"/>
                    <a:pt x="104345" y="97179"/>
                    <a:pt x="104259" y="97680"/>
                  </a:cubicBezTo>
                  <a:lnTo>
                    <a:pt x="104244" y="97680"/>
                  </a:lnTo>
                  <a:lnTo>
                    <a:pt x="104244" y="95469"/>
                  </a:lnTo>
                  <a:lnTo>
                    <a:pt x="103768" y="95469"/>
                  </a:lnTo>
                  <a:lnTo>
                    <a:pt x="103768" y="109886"/>
                  </a:lnTo>
                  <a:close/>
                  <a:moveTo>
                    <a:pt x="109838" y="108796"/>
                  </a:moveTo>
                  <a:cubicBezTo>
                    <a:pt x="109612" y="108796"/>
                    <a:pt x="109418" y="108648"/>
                    <a:pt x="109246" y="108324"/>
                  </a:cubicBezTo>
                  <a:cubicBezTo>
                    <a:pt x="109083" y="108000"/>
                    <a:pt x="108942" y="107587"/>
                    <a:pt x="108825" y="107027"/>
                  </a:cubicBezTo>
                  <a:cubicBezTo>
                    <a:pt x="108709" y="106466"/>
                    <a:pt x="108631" y="105818"/>
                    <a:pt x="108568" y="105081"/>
                  </a:cubicBezTo>
                  <a:cubicBezTo>
                    <a:pt x="108514" y="104343"/>
                    <a:pt x="108483" y="103547"/>
                    <a:pt x="108483" y="102692"/>
                  </a:cubicBezTo>
                  <a:cubicBezTo>
                    <a:pt x="108483" y="101837"/>
                    <a:pt x="108514" y="101041"/>
                    <a:pt x="108568" y="100304"/>
                  </a:cubicBezTo>
                  <a:cubicBezTo>
                    <a:pt x="108631" y="99567"/>
                    <a:pt x="108709" y="98948"/>
                    <a:pt x="108825" y="98388"/>
                  </a:cubicBezTo>
                  <a:cubicBezTo>
                    <a:pt x="108942" y="97828"/>
                    <a:pt x="109083" y="97385"/>
                    <a:pt x="109246" y="97061"/>
                  </a:cubicBezTo>
                  <a:cubicBezTo>
                    <a:pt x="109418" y="96737"/>
                    <a:pt x="109612" y="96589"/>
                    <a:pt x="109838" y="96589"/>
                  </a:cubicBezTo>
                  <a:cubicBezTo>
                    <a:pt x="110057" y="96589"/>
                    <a:pt x="110251" y="96737"/>
                    <a:pt x="110415" y="97061"/>
                  </a:cubicBezTo>
                  <a:cubicBezTo>
                    <a:pt x="110587" y="97385"/>
                    <a:pt x="110727" y="97828"/>
                    <a:pt x="110844" y="98388"/>
                  </a:cubicBezTo>
                  <a:cubicBezTo>
                    <a:pt x="110953" y="98948"/>
                    <a:pt x="111038" y="99567"/>
                    <a:pt x="111093" y="100304"/>
                  </a:cubicBezTo>
                  <a:cubicBezTo>
                    <a:pt x="111155" y="101041"/>
                    <a:pt x="111179" y="101837"/>
                    <a:pt x="111179" y="102692"/>
                  </a:cubicBezTo>
                  <a:cubicBezTo>
                    <a:pt x="111179" y="103547"/>
                    <a:pt x="111155" y="104343"/>
                    <a:pt x="111093" y="105081"/>
                  </a:cubicBezTo>
                  <a:cubicBezTo>
                    <a:pt x="111038" y="105818"/>
                    <a:pt x="110953" y="106466"/>
                    <a:pt x="110844" y="107027"/>
                  </a:cubicBezTo>
                  <a:cubicBezTo>
                    <a:pt x="110727" y="107587"/>
                    <a:pt x="110587" y="108000"/>
                    <a:pt x="110415" y="108324"/>
                  </a:cubicBezTo>
                  <a:cubicBezTo>
                    <a:pt x="110251" y="108648"/>
                    <a:pt x="110057" y="108796"/>
                    <a:pt x="109838" y="108796"/>
                  </a:cubicBezTo>
                  <a:close/>
                  <a:moveTo>
                    <a:pt x="109838" y="110270"/>
                  </a:moveTo>
                  <a:cubicBezTo>
                    <a:pt x="110119" y="110270"/>
                    <a:pt x="110376" y="110063"/>
                    <a:pt x="110602" y="109680"/>
                  </a:cubicBezTo>
                  <a:cubicBezTo>
                    <a:pt x="110828" y="109297"/>
                    <a:pt x="111023" y="108766"/>
                    <a:pt x="111179" y="108088"/>
                  </a:cubicBezTo>
                  <a:cubicBezTo>
                    <a:pt x="111335" y="107410"/>
                    <a:pt x="111459" y="106614"/>
                    <a:pt x="111537" y="105700"/>
                  </a:cubicBezTo>
                  <a:cubicBezTo>
                    <a:pt x="111623" y="104786"/>
                    <a:pt x="111662" y="103783"/>
                    <a:pt x="111662" y="102692"/>
                  </a:cubicBezTo>
                  <a:cubicBezTo>
                    <a:pt x="111662" y="101631"/>
                    <a:pt x="111623" y="100628"/>
                    <a:pt x="111537" y="99714"/>
                  </a:cubicBezTo>
                  <a:cubicBezTo>
                    <a:pt x="111459" y="98800"/>
                    <a:pt x="111335" y="97975"/>
                    <a:pt x="111179" y="97297"/>
                  </a:cubicBezTo>
                  <a:cubicBezTo>
                    <a:pt x="111023" y="96619"/>
                    <a:pt x="110828" y="96088"/>
                    <a:pt x="110602" y="95705"/>
                  </a:cubicBezTo>
                  <a:cubicBezTo>
                    <a:pt x="110376" y="95321"/>
                    <a:pt x="110119" y="95144"/>
                    <a:pt x="109838" y="95144"/>
                  </a:cubicBezTo>
                  <a:cubicBezTo>
                    <a:pt x="109550" y="95144"/>
                    <a:pt x="109293" y="95321"/>
                    <a:pt x="109067" y="95705"/>
                  </a:cubicBezTo>
                  <a:cubicBezTo>
                    <a:pt x="108841" y="96088"/>
                    <a:pt x="108646" y="96619"/>
                    <a:pt x="108483" y="97297"/>
                  </a:cubicBezTo>
                  <a:cubicBezTo>
                    <a:pt x="108327" y="97975"/>
                    <a:pt x="108202" y="98800"/>
                    <a:pt x="108116" y="99714"/>
                  </a:cubicBezTo>
                  <a:cubicBezTo>
                    <a:pt x="108038" y="100628"/>
                    <a:pt x="107992" y="101631"/>
                    <a:pt x="107992" y="102692"/>
                  </a:cubicBezTo>
                  <a:cubicBezTo>
                    <a:pt x="107992" y="103783"/>
                    <a:pt x="108038" y="104786"/>
                    <a:pt x="108116" y="105700"/>
                  </a:cubicBezTo>
                  <a:cubicBezTo>
                    <a:pt x="108202" y="106614"/>
                    <a:pt x="108327" y="107410"/>
                    <a:pt x="108483" y="108088"/>
                  </a:cubicBezTo>
                  <a:cubicBezTo>
                    <a:pt x="108646" y="108766"/>
                    <a:pt x="108841" y="109297"/>
                    <a:pt x="109067" y="109680"/>
                  </a:cubicBezTo>
                  <a:cubicBezTo>
                    <a:pt x="109293" y="110063"/>
                    <a:pt x="109550" y="110270"/>
                    <a:pt x="109838" y="110270"/>
                  </a:cubicBezTo>
                  <a:close/>
                  <a:moveTo>
                    <a:pt x="114233" y="110299"/>
                  </a:moveTo>
                  <a:cubicBezTo>
                    <a:pt x="114537" y="110270"/>
                    <a:pt x="114802" y="110093"/>
                    <a:pt x="115028" y="109739"/>
                  </a:cubicBezTo>
                  <a:cubicBezTo>
                    <a:pt x="115246" y="109385"/>
                    <a:pt x="115418" y="108884"/>
                    <a:pt x="115542" y="108235"/>
                  </a:cubicBezTo>
                  <a:cubicBezTo>
                    <a:pt x="115659" y="107616"/>
                    <a:pt x="115722" y="106850"/>
                    <a:pt x="115722" y="105995"/>
                  </a:cubicBezTo>
                  <a:cubicBezTo>
                    <a:pt x="115722" y="105257"/>
                    <a:pt x="115690" y="104638"/>
                    <a:pt x="115620" y="104137"/>
                  </a:cubicBezTo>
                  <a:cubicBezTo>
                    <a:pt x="115550" y="103665"/>
                    <a:pt x="115457" y="103253"/>
                    <a:pt x="115332" y="102928"/>
                  </a:cubicBezTo>
                  <a:cubicBezTo>
                    <a:pt x="115207" y="102633"/>
                    <a:pt x="115067" y="102368"/>
                    <a:pt x="114896" y="102191"/>
                  </a:cubicBezTo>
                  <a:cubicBezTo>
                    <a:pt x="114732" y="101985"/>
                    <a:pt x="114545" y="101808"/>
                    <a:pt x="114350" y="101660"/>
                  </a:cubicBezTo>
                  <a:cubicBezTo>
                    <a:pt x="114155" y="101513"/>
                    <a:pt x="113992" y="101366"/>
                    <a:pt x="113851" y="101218"/>
                  </a:cubicBezTo>
                  <a:cubicBezTo>
                    <a:pt x="113703" y="101071"/>
                    <a:pt x="113587" y="100894"/>
                    <a:pt x="113493" y="100717"/>
                  </a:cubicBezTo>
                  <a:cubicBezTo>
                    <a:pt x="113400" y="100511"/>
                    <a:pt x="113329" y="100275"/>
                    <a:pt x="113283" y="100009"/>
                  </a:cubicBezTo>
                  <a:cubicBezTo>
                    <a:pt x="113236" y="99744"/>
                    <a:pt x="113212" y="99390"/>
                    <a:pt x="113212" y="98977"/>
                  </a:cubicBezTo>
                  <a:cubicBezTo>
                    <a:pt x="113212" y="98535"/>
                    <a:pt x="113244" y="98122"/>
                    <a:pt x="113306" y="97769"/>
                  </a:cubicBezTo>
                  <a:cubicBezTo>
                    <a:pt x="113376" y="97415"/>
                    <a:pt x="113470" y="97120"/>
                    <a:pt x="113610" y="96914"/>
                  </a:cubicBezTo>
                  <a:cubicBezTo>
                    <a:pt x="113742" y="96707"/>
                    <a:pt x="113914" y="96589"/>
                    <a:pt x="114116" y="96589"/>
                  </a:cubicBezTo>
                  <a:cubicBezTo>
                    <a:pt x="114412" y="96589"/>
                    <a:pt x="114646" y="96825"/>
                    <a:pt x="114818" y="97297"/>
                  </a:cubicBezTo>
                  <a:cubicBezTo>
                    <a:pt x="114989" y="97798"/>
                    <a:pt x="115090" y="98506"/>
                    <a:pt x="115114" y="99420"/>
                  </a:cubicBezTo>
                  <a:lnTo>
                    <a:pt x="115589" y="99420"/>
                  </a:lnTo>
                  <a:cubicBezTo>
                    <a:pt x="115558" y="98594"/>
                    <a:pt x="115488" y="97828"/>
                    <a:pt x="115379" y="97208"/>
                  </a:cubicBezTo>
                  <a:cubicBezTo>
                    <a:pt x="115270" y="96560"/>
                    <a:pt x="115106" y="96058"/>
                    <a:pt x="114896" y="95705"/>
                  </a:cubicBezTo>
                  <a:cubicBezTo>
                    <a:pt x="114693" y="95351"/>
                    <a:pt x="114428" y="95174"/>
                    <a:pt x="114116" y="95174"/>
                  </a:cubicBezTo>
                  <a:cubicBezTo>
                    <a:pt x="113844" y="95174"/>
                    <a:pt x="113602" y="95321"/>
                    <a:pt x="113392" y="95646"/>
                  </a:cubicBezTo>
                  <a:cubicBezTo>
                    <a:pt x="113189" y="95970"/>
                    <a:pt x="113025" y="96412"/>
                    <a:pt x="112909" y="97002"/>
                  </a:cubicBezTo>
                  <a:cubicBezTo>
                    <a:pt x="112792" y="97562"/>
                    <a:pt x="112737" y="98270"/>
                    <a:pt x="112729" y="99066"/>
                  </a:cubicBezTo>
                  <a:cubicBezTo>
                    <a:pt x="112737" y="99773"/>
                    <a:pt x="112776" y="100334"/>
                    <a:pt x="112846" y="100805"/>
                  </a:cubicBezTo>
                  <a:cubicBezTo>
                    <a:pt x="112924" y="101277"/>
                    <a:pt x="113025" y="101660"/>
                    <a:pt x="113158" y="101955"/>
                  </a:cubicBezTo>
                  <a:cubicBezTo>
                    <a:pt x="113290" y="102250"/>
                    <a:pt x="113438" y="102486"/>
                    <a:pt x="113618" y="102692"/>
                  </a:cubicBezTo>
                  <a:cubicBezTo>
                    <a:pt x="113797" y="102869"/>
                    <a:pt x="113984" y="103076"/>
                    <a:pt x="114187" y="103223"/>
                  </a:cubicBezTo>
                  <a:cubicBezTo>
                    <a:pt x="114451" y="103429"/>
                    <a:pt x="114670" y="103665"/>
                    <a:pt x="114818" y="103901"/>
                  </a:cubicBezTo>
                  <a:cubicBezTo>
                    <a:pt x="114981" y="104137"/>
                    <a:pt x="115090" y="104402"/>
                    <a:pt x="115153" y="104727"/>
                  </a:cubicBezTo>
                  <a:cubicBezTo>
                    <a:pt x="115215" y="105081"/>
                    <a:pt x="115246" y="105493"/>
                    <a:pt x="115246" y="106024"/>
                  </a:cubicBezTo>
                  <a:cubicBezTo>
                    <a:pt x="115246" y="106584"/>
                    <a:pt x="115207" y="107056"/>
                    <a:pt x="115129" y="107498"/>
                  </a:cubicBezTo>
                  <a:cubicBezTo>
                    <a:pt x="115059" y="107911"/>
                    <a:pt x="114942" y="108235"/>
                    <a:pt x="114794" y="108442"/>
                  </a:cubicBezTo>
                  <a:cubicBezTo>
                    <a:pt x="114646" y="108678"/>
                    <a:pt x="114459" y="108796"/>
                    <a:pt x="114241" y="108796"/>
                  </a:cubicBezTo>
                  <a:cubicBezTo>
                    <a:pt x="114023" y="108825"/>
                    <a:pt x="113836" y="108707"/>
                    <a:pt x="113664" y="108471"/>
                  </a:cubicBezTo>
                  <a:cubicBezTo>
                    <a:pt x="113501" y="108235"/>
                    <a:pt x="113368" y="107882"/>
                    <a:pt x="113259" y="107380"/>
                  </a:cubicBezTo>
                  <a:cubicBezTo>
                    <a:pt x="113158" y="106879"/>
                    <a:pt x="113096" y="106201"/>
                    <a:pt x="113072" y="105405"/>
                  </a:cubicBezTo>
                  <a:lnTo>
                    <a:pt x="112589" y="105405"/>
                  </a:lnTo>
                  <a:cubicBezTo>
                    <a:pt x="112597" y="106113"/>
                    <a:pt x="112644" y="106761"/>
                    <a:pt x="112714" y="107351"/>
                  </a:cubicBezTo>
                  <a:cubicBezTo>
                    <a:pt x="112792" y="107941"/>
                    <a:pt x="112893" y="108442"/>
                    <a:pt x="113025" y="108884"/>
                  </a:cubicBezTo>
                  <a:cubicBezTo>
                    <a:pt x="113166" y="109326"/>
                    <a:pt x="113337" y="109680"/>
                    <a:pt x="113532" y="109916"/>
                  </a:cubicBezTo>
                  <a:cubicBezTo>
                    <a:pt x="113735" y="110152"/>
                    <a:pt x="113968" y="110270"/>
                    <a:pt x="114233" y="110299"/>
                  </a:cubicBezTo>
                  <a:close/>
                  <a:moveTo>
                    <a:pt x="117857" y="110004"/>
                  </a:moveTo>
                  <a:cubicBezTo>
                    <a:pt x="117942" y="110004"/>
                    <a:pt x="118020" y="109975"/>
                    <a:pt x="118090" y="109945"/>
                  </a:cubicBezTo>
                  <a:cubicBezTo>
                    <a:pt x="118161" y="109916"/>
                    <a:pt x="118231" y="109828"/>
                    <a:pt x="118293" y="109769"/>
                  </a:cubicBezTo>
                  <a:lnTo>
                    <a:pt x="118293" y="108265"/>
                  </a:lnTo>
                  <a:lnTo>
                    <a:pt x="118270" y="108265"/>
                  </a:lnTo>
                  <a:cubicBezTo>
                    <a:pt x="118238" y="108353"/>
                    <a:pt x="118192" y="108383"/>
                    <a:pt x="118129" y="108442"/>
                  </a:cubicBezTo>
                  <a:cubicBezTo>
                    <a:pt x="118067" y="108471"/>
                    <a:pt x="118012" y="108501"/>
                    <a:pt x="117958" y="108501"/>
                  </a:cubicBezTo>
                  <a:cubicBezTo>
                    <a:pt x="117833" y="108501"/>
                    <a:pt x="117732" y="108412"/>
                    <a:pt x="117670" y="108206"/>
                  </a:cubicBezTo>
                  <a:cubicBezTo>
                    <a:pt x="117607" y="108000"/>
                    <a:pt x="117576" y="107646"/>
                    <a:pt x="117576" y="107144"/>
                  </a:cubicBezTo>
                  <a:lnTo>
                    <a:pt x="117576" y="96884"/>
                  </a:lnTo>
                  <a:lnTo>
                    <a:pt x="118309" y="96884"/>
                  </a:lnTo>
                  <a:lnTo>
                    <a:pt x="118309" y="95469"/>
                  </a:lnTo>
                  <a:lnTo>
                    <a:pt x="117576" y="95469"/>
                  </a:lnTo>
                  <a:lnTo>
                    <a:pt x="117576" y="91046"/>
                  </a:lnTo>
                  <a:lnTo>
                    <a:pt x="117101" y="91046"/>
                  </a:lnTo>
                  <a:lnTo>
                    <a:pt x="117101" y="95469"/>
                  </a:lnTo>
                  <a:lnTo>
                    <a:pt x="116501" y="95469"/>
                  </a:lnTo>
                  <a:lnTo>
                    <a:pt x="116501" y="96884"/>
                  </a:lnTo>
                  <a:lnTo>
                    <a:pt x="117101" y="96884"/>
                  </a:lnTo>
                  <a:lnTo>
                    <a:pt x="117101" y="107410"/>
                  </a:lnTo>
                  <a:cubicBezTo>
                    <a:pt x="117101" y="108029"/>
                    <a:pt x="117132" y="108530"/>
                    <a:pt x="117194" y="108914"/>
                  </a:cubicBezTo>
                  <a:cubicBezTo>
                    <a:pt x="117257" y="109297"/>
                    <a:pt x="117342" y="109562"/>
                    <a:pt x="117459" y="109739"/>
                  </a:cubicBezTo>
                  <a:cubicBezTo>
                    <a:pt x="117576" y="109916"/>
                    <a:pt x="117709" y="110004"/>
                    <a:pt x="117857" y="110004"/>
                  </a:cubicBezTo>
                  <a:close/>
                  <a:moveTo>
                    <a:pt x="119524" y="109886"/>
                  </a:moveTo>
                  <a:lnTo>
                    <a:pt x="120000" y="109886"/>
                  </a:lnTo>
                  <a:lnTo>
                    <a:pt x="120000" y="95469"/>
                  </a:lnTo>
                  <a:lnTo>
                    <a:pt x="119524" y="95469"/>
                  </a:lnTo>
                  <a:lnTo>
                    <a:pt x="119524" y="109886"/>
                  </a:lnTo>
                  <a:close/>
                  <a:moveTo>
                    <a:pt x="119524" y="92373"/>
                  </a:moveTo>
                  <a:lnTo>
                    <a:pt x="120000" y="92373"/>
                  </a:lnTo>
                  <a:lnTo>
                    <a:pt x="120000" y="89926"/>
                  </a:lnTo>
                  <a:lnTo>
                    <a:pt x="119524" y="89926"/>
                  </a:lnTo>
                  <a:lnTo>
                    <a:pt x="119524" y="92373"/>
                  </a:lnTo>
                  <a:close/>
                  <a:moveTo>
                    <a:pt x="7215" y="0"/>
                  </a:moveTo>
                  <a:cubicBezTo>
                    <a:pt x="9732" y="0"/>
                    <a:pt x="11945" y="4894"/>
                    <a:pt x="13238" y="12294"/>
                  </a:cubicBezTo>
                  <a:lnTo>
                    <a:pt x="13075" y="13916"/>
                  </a:lnTo>
                  <a:lnTo>
                    <a:pt x="10979" y="34732"/>
                  </a:lnTo>
                  <a:lnTo>
                    <a:pt x="9701" y="23557"/>
                  </a:lnTo>
                  <a:cubicBezTo>
                    <a:pt x="9241" y="19518"/>
                    <a:pt x="8166" y="16717"/>
                    <a:pt x="6903" y="16717"/>
                  </a:cubicBezTo>
                  <a:lnTo>
                    <a:pt x="2314" y="16717"/>
                  </a:lnTo>
                  <a:lnTo>
                    <a:pt x="2314" y="37769"/>
                  </a:lnTo>
                  <a:lnTo>
                    <a:pt x="3054" y="37769"/>
                  </a:lnTo>
                  <a:lnTo>
                    <a:pt x="3054" y="28363"/>
                  </a:lnTo>
                  <a:lnTo>
                    <a:pt x="4683" y="28363"/>
                  </a:lnTo>
                  <a:lnTo>
                    <a:pt x="4683" y="26034"/>
                  </a:lnTo>
                  <a:lnTo>
                    <a:pt x="3054" y="26034"/>
                  </a:lnTo>
                  <a:lnTo>
                    <a:pt x="3054" y="19105"/>
                  </a:lnTo>
                  <a:lnTo>
                    <a:pt x="6857" y="19105"/>
                  </a:lnTo>
                  <a:cubicBezTo>
                    <a:pt x="8158" y="19105"/>
                    <a:pt x="9249" y="22761"/>
                    <a:pt x="9249" y="27302"/>
                  </a:cubicBezTo>
                  <a:cubicBezTo>
                    <a:pt x="9249" y="31813"/>
                    <a:pt x="8181" y="35410"/>
                    <a:pt x="6872" y="35410"/>
                  </a:cubicBezTo>
                  <a:lnTo>
                    <a:pt x="6350" y="35410"/>
                  </a:lnTo>
                  <a:lnTo>
                    <a:pt x="6350" y="21140"/>
                  </a:lnTo>
                  <a:lnTo>
                    <a:pt x="5649" y="21140"/>
                  </a:lnTo>
                  <a:lnTo>
                    <a:pt x="5649" y="37769"/>
                  </a:lnTo>
                  <a:lnTo>
                    <a:pt x="6896" y="37769"/>
                  </a:lnTo>
                  <a:cubicBezTo>
                    <a:pt x="8212" y="37769"/>
                    <a:pt x="9350" y="34820"/>
                    <a:pt x="9755" y="30515"/>
                  </a:cubicBezTo>
                  <a:lnTo>
                    <a:pt x="10612" y="37769"/>
                  </a:lnTo>
                  <a:lnTo>
                    <a:pt x="11361" y="37769"/>
                  </a:lnTo>
                  <a:lnTo>
                    <a:pt x="13683" y="15213"/>
                  </a:lnTo>
                  <a:cubicBezTo>
                    <a:pt x="14158" y="18840"/>
                    <a:pt x="14431" y="22968"/>
                    <a:pt x="14431" y="27302"/>
                  </a:cubicBezTo>
                  <a:cubicBezTo>
                    <a:pt x="14431" y="42368"/>
                    <a:pt x="11197" y="54604"/>
                    <a:pt x="7215" y="54604"/>
                  </a:cubicBezTo>
                  <a:cubicBezTo>
                    <a:pt x="3233" y="54604"/>
                    <a:pt x="0" y="42368"/>
                    <a:pt x="0" y="27302"/>
                  </a:cubicBezTo>
                  <a:cubicBezTo>
                    <a:pt x="0" y="12235"/>
                    <a:pt x="3233" y="0"/>
                    <a:pt x="7215" y="0"/>
                  </a:cubicBezTo>
                  <a:close/>
                  <a:moveTo>
                    <a:pt x="17641" y="40363"/>
                  </a:moveTo>
                  <a:lnTo>
                    <a:pt x="18483" y="40363"/>
                  </a:lnTo>
                  <a:lnTo>
                    <a:pt x="18483" y="29690"/>
                  </a:lnTo>
                  <a:lnTo>
                    <a:pt x="20306" y="29690"/>
                  </a:lnTo>
                  <a:cubicBezTo>
                    <a:pt x="20797" y="29690"/>
                    <a:pt x="21194" y="29366"/>
                    <a:pt x="21514" y="28776"/>
                  </a:cubicBezTo>
                  <a:cubicBezTo>
                    <a:pt x="21841" y="28186"/>
                    <a:pt x="22075" y="27331"/>
                    <a:pt x="22238" y="26211"/>
                  </a:cubicBezTo>
                  <a:cubicBezTo>
                    <a:pt x="22394" y="25090"/>
                    <a:pt x="22472" y="23764"/>
                    <a:pt x="22472" y="22201"/>
                  </a:cubicBezTo>
                  <a:cubicBezTo>
                    <a:pt x="22472" y="21228"/>
                    <a:pt x="22433" y="20343"/>
                    <a:pt x="22355" y="19518"/>
                  </a:cubicBezTo>
                  <a:cubicBezTo>
                    <a:pt x="22270" y="18692"/>
                    <a:pt x="22161" y="17955"/>
                    <a:pt x="22020" y="17336"/>
                  </a:cubicBezTo>
                  <a:cubicBezTo>
                    <a:pt x="21849" y="16540"/>
                    <a:pt x="21623" y="15950"/>
                    <a:pt x="21358" y="15508"/>
                  </a:cubicBezTo>
                  <a:cubicBezTo>
                    <a:pt x="21093" y="15095"/>
                    <a:pt x="20781" y="14889"/>
                    <a:pt x="20431" y="14889"/>
                  </a:cubicBezTo>
                  <a:lnTo>
                    <a:pt x="17641" y="14889"/>
                  </a:lnTo>
                  <a:lnTo>
                    <a:pt x="17641" y="40363"/>
                  </a:lnTo>
                  <a:close/>
                  <a:moveTo>
                    <a:pt x="18483" y="17660"/>
                  </a:moveTo>
                  <a:lnTo>
                    <a:pt x="20290" y="17660"/>
                  </a:lnTo>
                  <a:cubicBezTo>
                    <a:pt x="20571" y="17660"/>
                    <a:pt x="20820" y="17837"/>
                    <a:pt x="21015" y="18191"/>
                  </a:cubicBezTo>
                  <a:cubicBezTo>
                    <a:pt x="21218" y="18545"/>
                    <a:pt x="21374" y="19046"/>
                    <a:pt x="21475" y="19754"/>
                  </a:cubicBezTo>
                  <a:cubicBezTo>
                    <a:pt x="21584" y="20461"/>
                    <a:pt x="21638" y="21316"/>
                    <a:pt x="21638" y="22348"/>
                  </a:cubicBezTo>
                  <a:cubicBezTo>
                    <a:pt x="21638" y="23321"/>
                    <a:pt x="21584" y="24176"/>
                    <a:pt x="21483" y="24855"/>
                  </a:cubicBezTo>
                  <a:cubicBezTo>
                    <a:pt x="21381" y="25592"/>
                    <a:pt x="21233" y="26122"/>
                    <a:pt x="21023" y="26506"/>
                  </a:cubicBezTo>
                  <a:cubicBezTo>
                    <a:pt x="20820" y="26889"/>
                    <a:pt x="20555" y="27095"/>
                    <a:pt x="20244" y="27095"/>
                  </a:cubicBezTo>
                  <a:lnTo>
                    <a:pt x="18483" y="27095"/>
                  </a:lnTo>
                  <a:lnTo>
                    <a:pt x="18483" y="17660"/>
                  </a:lnTo>
                  <a:close/>
                  <a:moveTo>
                    <a:pt x="23283" y="40363"/>
                  </a:moveTo>
                  <a:lnTo>
                    <a:pt x="24124" y="40363"/>
                  </a:lnTo>
                  <a:lnTo>
                    <a:pt x="24124" y="29601"/>
                  </a:lnTo>
                  <a:lnTo>
                    <a:pt x="25987" y="29601"/>
                  </a:lnTo>
                  <a:cubicBezTo>
                    <a:pt x="26290" y="29601"/>
                    <a:pt x="26532" y="29778"/>
                    <a:pt x="26727" y="30103"/>
                  </a:cubicBezTo>
                  <a:cubicBezTo>
                    <a:pt x="26922" y="30427"/>
                    <a:pt x="27070" y="30958"/>
                    <a:pt x="27163" y="31695"/>
                  </a:cubicBezTo>
                  <a:cubicBezTo>
                    <a:pt x="27264" y="32432"/>
                    <a:pt x="27327" y="33434"/>
                    <a:pt x="27350" y="34673"/>
                  </a:cubicBezTo>
                  <a:cubicBezTo>
                    <a:pt x="27366" y="35734"/>
                    <a:pt x="27381" y="36619"/>
                    <a:pt x="27397" y="37297"/>
                  </a:cubicBezTo>
                  <a:cubicBezTo>
                    <a:pt x="27412" y="37975"/>
                    <a:pt x="27428" y="38535"/>
                    <a:pt x="27444" y="38948"/>
                  </a:cubicBezTo>
                  <a:cubicBezTo>
                    <a:pt x="27459" y="39361"/>
                    <a:pt x="27483" y="39656"/>
                    <a:pt x="27506" y="39891"/>
                  </a:cubicBezTo>
                  <a:cubicBezTo>
                    <a:pt x="27529" y="40098"/>
                    <a:pt x="27553" y="40275"/>
                    <a:pt x="27592" y="40363"/>
                  </a:cubicBezTo>
                  <a:lnTo>
                    <a:pt x="28496" y="40363"/>
                  </a:lnTo>
                  <a:lnTo>
                    <a:pt x="28496" y="40216"/>
                  </a:lnTo>
                  <a:cubicBezTo>
                    <a:pt x="28472" y="40157"/>
                    <a:pt x="28441" y="40009"/>
                    <a:pt x="28410" y="39803"/>
                  </a:cubicBezTo>
                  <a:cubicBezTo>
                    <a:pt x="28379" y="39626"/>
                    <a:pt x="28355" y="39331"/>
                    <a:pt x="28324" y="38918"/>
                  </a:cubicBezTo>
                  <a:cubicBezTo>
                    <a:pt x="28301" y="38506"/>
                    <a:pt x="28277" y="37975"/>
                    <a:pt x="28254" y="37326"/>
                  </a:cubicBezTo>
                  <a:cubicBezTo>
                    <a:pt x="28231" y="36648"/>
                    <a:pt x="28207" y="35793"/>
                    <a:pt x="28192" y="34791"/>
                  </a:cubicBezTo>
                  <a:cubicBezTo>
                    <a:pt x="28168" y="33523"/>
                    <a:pt x="28129" y="32491"/>
                    <a:pt x="28059" y="31636"/>
                  </a:cubicBezTo>
                  <a:cubicBezTo>
                    <a:pt x="27997" y="30781"/>
                    <a:pt x="27896" y="30073"/>
                    <a:pt x="27763" y="29542"/>
                  </a:cubicBezTo>
                  <a:cubicBezTo>
                    <a:pt x="27631" y="29012"/>
                    <a:pt x="27451" y="28599"/>
                    <a:pt x="27225" y="28304"/>
                  </a:cubicBezTo>
                  <a:lnTo>
                    <a:pt x="27225" y="28186"/>
                  </a:lnTo>
                  <a:cubicBezTo>
                    <a:pt x="27623" y="27685"/>
                    <a:pt x="27919" y="26889"/>
                    <a:pt x="28106" y="25828"/>
                  </a:cubicBezTo>
                  <a:cubicBezTo>
                    <a:pt x="28293" y="24737"/>
                    <a:pt x="28387" y="23439"/>
                    <a:pt x="28387" y="21877"/>
                  </a:cubicBezTo>
                  <a:cubicBezTo>
                    <a:pt x="28387" y="20461"/>
                    <a:pt x="28301" y="19253"/>
                    <a:pt x="28137" y="18191"/>
                  </a:cubicBezTo>
                  <a:cubicBezTo>
                    <a:pt x="27974" y="17159"/>
                    <a:pt x="27740" y="16334"/>
                    <a:pt x="27444" y="15773"/>
                  </a:cubicBezTo>
                  <a:cubicBezTo>
                    <a:pt x="27155" y="15184"/>
                    <a:pt x="26805" y="14889"/>
                    <a:pt x="26407" y="14889"/>
                  </a:cubicBezTo>
                  <a:lnTo>
                    <a:pt x="23283" y="14889"/>
                  </a:lnTo>
                  <a:lnTo>
                    <a:pt x="23283" y="40363"/>
                  </a:lnTo>
                  <a:close/>
                  <a:moveTo>
                    <a:pt x="24124" y="17660"/>
                  </a:moveTo>
                  <a:lnTo>
                    <a:pt x="26158" y="17660"/>
                  </a:lnTo>
                  <a:cubicBezTo>
                    <a:pt x="26485" y="17660"/>
                    <a:pt x="26750" y="17837"/>
                    <a:pt x="26945" y="18162"/>
                  </a:cubicBezTo>
                  <a:cubicBezTo>
                    <a:pt x="27148" y="18515"/>
                    <a:pt x="27296" y="19046"/>
                    <a:pt x="27381" y="19724"/>
                  </a:cubicBezTo>
                  <a:cubicBezTo>
                    <a:pt x="27475" y="20432"/>
                    <a:pt x="27514" y="21287"/>
                    <a:pt x="27514" y="22348"/>
                  </a:cubicBezTo>
                  <a:cubicBezTo>
                    <a:pt x="27514" y="23292"/>
                    <a:pt x="27467" y="24147"/>
                    <a:pt x="27358" y="24825"/>
                  </a:cubicBezTo>
                  <a:cubicBezTo>
                    <a:pt x="27257" y="25533"/>
                    <a:pt x="27101" y="26063"/>
                    <a:pt x="26890" y="26447"/>
                  </a:cubicBezTo>
                  <a:cubicBezTo>
                    <a:pt x="26680" y="26830"/>
                    <a:pt x="26423" y="27007"/>
                    <a:pt x="26111" y="27007"/>
                  </a:cubicBezTo>
                  <a:lnTo>
                    <a:pt x="24124" y="27007"/>
                  </a:lnTo>
                  <a:lnTo>
                    <a:pt x="24124" y="17660"/>
                  </a:lnTo>
                  <a:close/>
                  <a:moveTo>
                    <a:pt x="32244" y="40894"/>
                  </a:moveTo>
                  <a:cubicBezTo>
                    <a:pt x="32750" y="40894"/>
                    <a:pt x="33202" y="40570"/>
                    <a:pt x="33607" y="39891"/>
                  </a:cubicBezTo>
                  <a:cubicBezTo>
                    <a:pt x="34012" y="39243"/>
                    <a:pt x="34355" y="38329"/>
                    <a:pt x="34636" y="37120"/>
                  </a:cubicBezTo>
                  <a:cubicBezTo>
                    <a:pt x="34924" y="35911"/>
                    <a:pt x="35142" y="34525"/>
                    <a:pt x="35290" y="32904"/>
                  </a:cubicBezTo>
                  <a:cubicBezTo>
                    <a:pt x="35438" y="31312"/>
                    <a:pt x="35516" y="29542"/>
                    <a:pt x="35516" y="27626"/>
                  </a:cubicBezTo>
                  <a:cubicBezTo>
                    <a:pt x="35516" y="25710"/>
                    <a:pt x="35438" y="23941"/>
                    <a:pt x="35290" y="22348"/>
                  </a:cubicBezTo>
                  <a:cubicBezTo>
                    <a:pt x="35142" y="20727"/>
                    <a:pt x="34924" y="19312"/>
                    <a:pt x="34636" y="18132"/>
                  </a:cubicBezTo>
                  <a:cubicBezTo>
                    <a:pt x="34355" y="16923"/>
                    <a:pt x="34012" y="16009"/>
                    <a:pt x="33607" y="15331"/>
                  </a:cubicBezTo>
                  <a:cubicBezTo>
                    <a:pt x="33202" y="14683"/>
                    <a:pt x="32750" y="14358"/>
                    <a:pt x="32244" y="14329"/>
                  </a:cubicBezTo>
                  <a:cubicBezTo>
                    <a:pt x="31737" y="14358"/>
                    <a:pt x="31285" y="14683"/>
                    <a:pt x="30880" y="15331"/>
                  </a:cubicBezTo>
                  <a:cubicBezTo>
                    <a:pt x="30475" y="16009"/>
                    <a:pt x="30132" y="16923"/>
                    <a:pt x="29844" y="18132"/>
                  </a:cubicBezTo>
                  <a:cubicBezTo>
                    <a:pt x="29563" y="19312"/>
                    <a:pt x="29345" y="20727"/>
                    <a:pt x="29197" y="22348"/>
                  </a:cubicBezTo>
                  <a:cubicBezTo>
                    <a:pt x="29041" y="23941"/>
                    <a:pt x="28971" y="25710"/>
                    <a:pt x="28963" y="27626"/>
                  </a:cubicBezTo>
                  <a:cubicBezTo>
                    <a:pt x="28971" y="29542"/>
                    <a:pt x="29041" y="31312"/>
                    <a:pt x="29197" y="32904"/>
                  </a:cubicBezTo>
                  <a:cubicBezTo>
                    <a:pt x="29345" y="34525"/>
                    <a:pt x="29563" y="35911"/>
                    <a:pt x="29844" y="37120"/>
                  </a:cubicBezTo>
                  <a:cubicBezTo>
                    <a:pt x="30132" y="38329"/>
                    <a:pt x="30475" y="39243"/>
                    <a:pt x="30880" y="39891"/>
                  </a:cubicBezTo>
                  <a:cubicBezTo>
                    <a:pt x="31285" y="40570"/>
                    <a:pt x="31737" y="40894"/>
                    <a:pt x="32244" y="40894"/>
                  </a:cubicBezTo>
                  <a:close/>
                  <a:moveTo>
                    <a:pt x="32244" y="38093"/>
                  </a:moveTo>
                  <a:cubicBezTo>
                    <a:pt x="31846" y="38093"/>
                    <a:pt x="31503" y="37828"/>
                    <a:pt x="31200" y="37297"/>
                  </a:cubicBezTo>
                  <a:cubicBezTo>
                    <a:pt x="30903" y="36766"/>
                    <a:pt x="30646" y="36029"/>
                    <a:pt x="30444" y="35085"/>
                  </a:cubicBezTo>
                  <a:cubicBezTo>
                    <a:pt x="30241" y="34142"/>
                    <a:pt x="30085" y="33051"/>
                    <a:pt x="29984" y="31783"/>
                  </a:cubicBezTo>
                  <a:cubicBezTo>
                    <a:pt x="29883" y="30515"/>
                    <a:pt x="29828" y="29130"/>
                    <a:pt x="29828" y="27626"/>
                  </a:cubicBezTo>
                  <a:cubicBezTo>
                    <a:pt x="29828" y="26122"/>
                    <a:pt x="29883" y="24737"/>
                    <a:pt x="29984" y="23469"/>
                  </a:cubicBezTo>
                  <a:cubicBezTo>
                    <a:pt x="30085" y="22171"/>
                    <a:pt x="30241" y="21081"/>
                    <a:pt x="30444" y="20137"/>
                  </a:cubicBezTo>
                  <a:cubicBezTo>
                    <a:pt x="30646" y="19164"/>
                    <a:pt x="30903" y="18427"/>
                    <a:pt x="31200" y="17926"/>
                  </a:cubicBezTo>
                  <a:cubicBezTo>
                    <a:pt x="31503" y="17395"/>
                    <a:pt x="31846" y="17130"/>
                    <a:pt x="32244" y="17130"/>
                  </a:cubicBezTo>
                  <a:cubicBezTo>
                    <a:pt x="32633" y="17130"/>
                    <a:pt x="32984" y="17395"/>
                    <a:pt x="33280" y="17926"/>
                  </a:cubicBezTo>
                  <a:cubicBezTo>
                    <a:pt x="33584" y="18427"/>
                    <a:pt x="33833" y="19164"/>
                    <a:pt x="34036" y="20137"/>
                  </a:cubicBezTo>
                  <a:cubicBezTo>
                    <a:pt x="34246" y="21081"/>
                    <a:pt x="34394" y="22171"/>
                    <a:pt x="34503" y="23469"/>
                  </a:cubicBezTo>
                  <a:cubicBezTo>
                    <a:pt x="34605" y="24737"/>
                    <a:pt x="34659" y="26122"/>
                    <a:pt x="34659" y="27626"/>
                  </a:cubicBezTo>
                  <a:cubicBezTo>
                    <a:pt x="34659" y="29130"/>
                    <a:pt x="34605" y="30515"/>
                    <a:pt x="34503" y="31783"/>
                  </a:cubicBezTo>
                  <a:cubicBezTo>
                    <a:pt x="34394" y="33051"/>
                    <a:pt x="34246" y="34142"/>
                    <a:pt x="34036" y="35085"/>
                  </a:cubicBezTo>
                  <a:cubicBezTo>
                    <a:pt x="33833" y="36029"/>
                    <a:pt x="33584" y="36766"/>
                    <a:pt x="33280" y="37297"/>
                  </a:cubicBezTo>
                  <a:cubicBezTo>
                    <a:pt x="32984" y="37828"/>
                    <a:pt x="32633" y="38093"/>
                    <a:pt x="32244" y="38093"/>
                  </a:cubicBezTo>
                  <a:close/>
                  <a:moveTo>
                    <a:pt x="36522" y="40363"/>
                  </a:moveTo>
                  <a:lnTo>
                    <a:pt x="37363" y="40363"/>
                  </a:lnTo>
                  <a:lnTo>
                    <a:pt x="37363" y="31341"/>
                  </a:lnTo>
                  <a:lnTo>
                    <a:pt x="38438" y="27243"/>
                  </a:lnTo>
                  <a:lnTo>
                    <a:pt x="40955" y="40363"/>
                  </a:lnTo>
                  <a:lnTo>
                    <a:pt x="41937" y="40363"/>
                  </a:lnTo>
                  <a:lnTo>
                    <a:pt x="39007" y="25061"/>
                  </a:lnTo>
                  <a:lnTo>
                    <a:pt x="41719" y="14889"/>
                  </a:lnTo>
                  <a:lnTo>
                    <a:pt x="40659" y="14889"/>
                  </a:lnTo>
                  <a:lnTo>
                    <a:pt x="37363" y="27538"/>
                  </a:lnTo>
                  <a:lnTo>
                    <a:pt x="37363" y="14889"/>
                  </a:lnTo>
                  <a:lnTo>
                    <a:pt x="36522" y="14889"/>
                  </a:lnTo>
                  <a:lnTo>
                    <a:pt x="36522" y="40363"/>
                  </a:lnTo>
                  <a:close/>
                  <a:moveTo>
                    <a:pt x="45288" y="40894"/>
                  </a:moveTo>
                  <a:cubicBezTo>
                    <a:pt x="45794" y="40894"/>
                    <a:pt x="46254" y="40570"/>
                    <a:pt x="46659" y="39891"/>
                  </a:cubicBezTo>
                  <a:cubicBezTo>
                    <a:pt x="47057" y="39243"/>
                    <a:pt x="47400" y="38329"/>
                    <a:pt x="47688" y="37120"/>
                  </a:cubicBezTo>
                  <a:cubicBezTo>
                    <a:pt x="47968" y="35911"/>
                    <a:pt x="48187" y="34525"/>
                    <a:pt x="48342" y="32904"/>
                  </a:cubicBezTo>
                  <a:cubicBezTo>
                    <a:pt x="48490" y="31312"/>
                    <a:pt x="48568" y="29542"/>
                    <a:pt x="48568" y="27626"/>
                  </a:cubicBezTo>
                  <a:cubicBezTo>
                    <a:pt x="48568" y="25710"/>
                    <a:pt x="48490" y="23941"/>
                    <a:pt x="48342" y="22348"/>
                  </a:cubicBezTo>
                  <a:cubicBezTo>
                    <a:pt x="48187" y="20727"/>
                    <a:pt x="47968" y="19312"/>
                    <a:pt x="47688" y="18132"/>
                  </a:cubicBezTo>
                  <a:cubicBezTo>
                    <a:pt x="47400" y="16923"/>
                    <a:pt x="47057" y="16009"/>
                    <a:pt x="46659" y="15331"/>
                  </a:cubicBezTo>
                  <a:cubicBezTo>
                    <a:pt x="46254" y="14683"/>
                    <a:pt x="45794" y="14358"/>
                    <a:pt x="45288" y="14329"/>
                  </a:cubicBezTo>
                  <a:cubicBezTo>
                    <a:pt x="44781" y="14358"/>
                    <a:pt x="44329" y="14683"/>
                    <a:pt x="43924" y="15331"/>
                  </a:cubicBezTo>
                  <a:cubicBezTo>
                    <a:pt x="43527" y="16009"/>
                    <a:pt x="43176" y="16923"/>
                    <a:pt x="42896" y="18132"/>
                  </a:cubicBezTo>
                  <a:cubicBezTo>
                    <a:pt x="42607" y="19312"/>
                    <a:pt x="42389" y="20727"/>
                    <a:pt x="42241" y="22348"/>
                  </a:cubicBezTo>
                  <a:cubicBezTo>
                    <a:pt x="42093" y="23941"/>
                    <a:pt x="42015" y="25710"/>
                    <a:pt x="42015" y="27626"/>
                  </a:cubicBezTo>
                  <a:cubicBezTo>
                    <a:pt x="42015" y="29542"/>
                    <a:pt x="42093" y="31312"/>
                    <a:pt x="42241" y="32904"/>
                  </a:cubicBezTo>
                  <a:cubicBezTo>
                    <a:pt x="42389" y="34525"/>
                    <a:pt x="42607" y="35911"/>
                    <a:pt x="42896" y="37120"/>
                  </a:cubicBezTo>
                  <a:cubicBezTo>
                    <a:pt x="43176" y="38329"/>
                    <a:pt x="43527" y="39243"/>
                    <a:pt x="43924" y="39891"/>
                  </a:cubicBezTo>
                  <a:cubicBezTo>
                    <a:pt x="44329" y="40570"/>
                    <a:pt x="44781" y="40894"/>
                    <a:pt x="45288" y="40894"/>
                  </a:cubicBezTo>
                  <a:close/>
                  <a:moveTo>
                    <a:pt x="45288" y="38093"/>
                  </a:moveTo>
                  <a:cubicBezTo>
                    <a:pt x="44898" y="38093"/>
                    <a:pt x="44548" y="37828"/>
                    <a:pt x="44251" y="37297"/>
                  </a:cubicBezTo>
                  <a:cubicBezTo>
                    <a:pt x="43948" y="36766"/>
                    <a:pt x="43698" y="36029"/>
                    <a:pt x="43496" y="35085"/>
                  </a:cubicBezTo>
                  <a:cubicBezTo>
                    <a:pt x="43293" y="34142"/>
                    <a:pt x="43137" y="33051"/>
                    <a:pt x="43028" y="31783"/>
                  </a:cubicBezTo>
                  <a:cubicBezTo>
                    <a:pt x="42927" y="30515"/>
                    <a:pt x="42872" y="29130"/>
                    <a:pt x="42872" y="27626"/>
                  </a:cubicBezTo>
                  <a:cubicBezTo>
                    <a:pt x="42872" y="26122"/>
                    <a:pt x="42927" y="24737"/>
                    <a:pt x="43028" y="23469"/>
                  </a:cubicBezTo>
                  <a:cubicBezTo>
                    <a:pt x="43137" y="22171"/>
                    <a:pt x="43293" y="21081"/>
                    <a:pt x="43496" y="20137"/>
                  </a:cubicBezTo>
                  <a:cubicBezTo>
                    <a:pt x="43698" y="19164"/>
                    <a:pt x="43948" y="18427"/>
                    <a:pt x="44251" y="17926"/>
                  </a:cubicBezTo>
                  <a:cubicBezTo>
                    <a:pt x="44548" y="17395"/>
                    <a:pt x="44898" y="17130"/>
                    <a:pt x="45288" y="17130"/>
                  </a:cubicBezTo>
                  <a:cubicBezTo>
                    <a:pt x="45685" y="17130"/>
                    <a:pt x="46036" y="17395"/>
                    <a:pt x="46332" y="17926"/>
                  </a:cubicBezTo>
                  <a:cubicBezTo>
                    <a:pt x="46636" y="18427"/>
                    <a:pt x="46885" y="19164"/>
                    <a:pt x="47088" y="20137"/>
                  </a:cubicBezTo>
                  <a:cubicBezTo>
                    <a:pt x="47290" y="21081"/>
                    <a:pt x="47446" y="22171"/>
                    <a:pt x="47548" y="23469"/>
                  </a:cubicBezTo>
                  <a:cubicBezTo>
                    <a:pt x="47657" y="24737"/>
                    <a:pt x="47703" y="26122"/>
                    <a:pt x="47703" y="27626"/>
                  </a:cubicBezTo>
                  <a:cubicBezTo>
                    <a:pt x="47703" y="29130"/>
                    <a:pt x="47657" y="30515"/>
                    <a:pt x="47548" y="31783"/>
                  </a:cubicBezTo>
                  <a:cubicBezTo>
                    <a:pt x="47446" y="33051"/>
                    <a:pt x="47290" y="34142"/>
                    <a:pt x="47088" y="35085"/>
                  </a:cubicBezTo>
                  <a:cubicBezTo>
                    <a:pt x="46885" y="36029"/>
                    <a:pt x="46636" y="36766"/>
                    <a:pt x="46332" y="37297"/>
                  </a:cubicBezTo>
                  <a:cubicBezTo>
                    <a:pt x="46036" y="37828"/>
                    <a:pt x="45685" y="38093"/>
                    <a:pt x="45288" y="38093"/>
                  </a:cubicBezTo>
                  <a:close/>
                  <a:moveTo>
                    <a:pt x="49566" y="40363"/>
                  </a:moveTo>
                  <a:lnTo>
                    <a:pt x="50407" y="40363"/>
                  </a:lnTo>
                  <a:lnTo>
                    <a:pt x="50407" y="29690"/>
                  </a:lnTo>
                  <a:lnTo>
                    <a:pt x="52238" y="29690"/>
                  </a:lnTo>
                  <a:cubicBezTo>
                    <a:pt x="52722" y="29690"/>
                    <a:pt x="53127" y="29366"/>
                    <a:pt x="53446" y="28776"/>
                  </a:cubicBezTo>
                  <a:cubicBezTo>
                    <a:pt x="53766" y="28186"/>
                    <a:pt x="54007" y="27331"/>
                    <a:pt x="54163" y="26211"/>
                  </a:cubicBezTo>
                  <a:cubicBezTo>
                    <a:pt x="54319" y="25090"/>
                    <a:pt x="54397" y="23764"/>
                    <a:pt x="54397" y="22201"/>
                  </a:cubicBezTo>
                  <a:cubicBezTo>
                    <a:pt x="54397" y="21228"/>
                    <a:pt x="54358" y="20343"/>
                    <a:pt x="54280" y="19518"/>
                  </a:cubicBezTo>
                  <a:cubicBezTo>
                    <a:pt x="54202" y="18692"/>
                    <a:pt x="54093" y="17955"/>
                    <a:pt x="53953" y="17336"/>
                  </a:cubicBezTo>
                  <a:cubicBezTo>
                    <a:pt x="53774" y="16540"/>
                    <a:pt x="53555" y="15950"/>
                    <a:pt x="53290" y="15508"/>
                  </a:cubicBezTo>
                  <a:cubicBezTo>
                    <a:pt x="53018" y="15095"/>
                    <a:pt x="52714" y="14889"/>
                    <a:pt x="52355" y="14889"/>
                  </a:cubicBezTo>
                  <a:lnTo>
                    <a:pt x="49566" y="14889"/>
                  </a:lnTo>
                  <a:lnTo>
                    <a:pt x="49566" y="40363"/>
                  </a:lnTo>
                  <a:close/>
                  <a:moveTo>
                    <a:pt x="50407" y="17660"/>
                  </a:moveTo>
                  <a:lnTo>
                    <a:pt x="52215" y="17660"/>
                  </a:lnTo>
                  <a:cubicBezTo>
                    <a:pt x="52503" y="17660"/>
                    <a:pt x="52745" y="17837"/>
                    <a:pt x="52948" y="18191"/>
                  </a:cubicBezTo>
                  <a:cubicBezTo>
                    <a:pt x="53142" y="18545"/>
                    <a:pt x="53298" y="19046"/>
                    <a:pt x="53407" y="19754"/>
                  </a:cubicBezTo>
                  <a:cubicBezTo>
                    <a:pt x="53509" y="20461"/>
                    <a:pt x="53563" y="21316"/>
                    <a:pt x="53563" y="22348"/>
                  </a:cubicBezTo>
                  <a:cubicBezTo>
                    <a:pt x="53563" y="23321"/>
                    <a:pt x="53516" y="24176"/>
                    <a:pt x="53415" y="24855"/>
                  </a:cubicBezTo>
                  <a:cubicBezTo>
                    <a:pt x="53314" y="25592"/>
                    <a:pt x="53158" y="26122"/>
                    <a:pt x="52955" y="26506"/>
                  </a:cubicBezTo>
                  <a:cubicBezTo>
                    <a:pt x="52745" y="26889"/>
                    <a:pt x="52488" y="27095"/>
                    <a:pt x="52168" y="27095"/>
                  </a:cubicBezTo>
                  <a:lnTo>
                    <a:pt x="50407" y="27095"/>
                  </a:lnTo>
                  <a:lnTo>
                    <a:pt x="50407" y="17660"/>
                  </a:lnTo>
                  <a:close/>
                  <a:moveTo>
                    <a:pt x="18872" y="74918"/>
                  </a:moveTo>
                  <a:lnTo>
                    <a:pt x="19800" y="74918"/>
                  </a:lnTo>
                  <a:lnTo>
                    <a:pt x="22153" y="49415"/>
                  </a:lnTo>
                  <a:lnTo>
                    <a:pt x="21272" y="49415"/>
                  </a:lnTo>
                  <a:lnTo>
                    <a:pt x="19644" y="68402"/>
                  </a:lnTo>
                  <a:cubicBezTo>
                    <a:pt x="19620" y="68697"/>
                    <a:pt x="19589" y="69022"/>
                    <a:pt x="19558" y="69405"/>
                  </a:cubicBezTo>
                  <a:cubicBezTo>
                    <a:pt x="19527" y="69788"/>
                    <a:pt x="19503" y="70171"/>
                    <a:pt x="19472" y="70525"/>
                  </a:cubicBezTo>
                  <a:cubicBezTo>
                    <a:pt x="19449" y="70909"/>
                    <a:pt x="19425" y="71203"/>
                    <a:pt x="19410" y="71439"/>
                  </a:cubicBezTo>
                  <a:cubicBezTo>
                    <a:pt x="19394" y="71705"/>
                    <a:pt x="19379" y="71823"/>
                    <a:pt x="19379" y="71823"/>
                  </a:cubicBezTo>
                  <a:lnTo>
                    <a:pt x="19363" y="71823"/>
                  </a:lnTo>
                  <a:cubicBezTo>
                    <a:pt x="19363" y="71823"/>
                    <a:pt x="19355" y="71705"/>
                    <a:pt x="19340" y="71439"/>
                  </a:cubicBezTo>
                  <a:cubicBezTo>
                    <a:pt x="19316" y="71203"/>
                    <a:pt x="19301" y="70909"/>
                    <a:pt x="19270" y="70555"/>
                  </a:cubicBezTo>
                  <a:cubicBezTo>
                    <a:pt x="19246" y="70201"/>
                    <a:pt x="19215" y="69818"/>
                    <a:pt x="19184" y="69434"/>
                  </a:cubicBezTo>
                  <a:cubicBezTo>
                    <a:pt x="19153" y="69051"/>
                    <a:pt x="19129" y="68697"/>
                    <a:pt x="19098" y="68402"/>
                  </a:cubicBezTo>
                  <a:lnTo>
                    <a:pt x="17454" y="49415"/>
                  </a:lnTo>
                  <a:lnTo>
                    <a:pt x="16542" y="49415"/>
                  </a:lnTo>
                  <a:lnTo>
                    <a:pt x="18872" y="74918"/>
                  </a:lnTo>
                  <a:close/>
                  <a:moveTo>
                    <a:pt x="24903" y="74918"/>
                  </a:moveTo>
                  <a:lnTo>
                    <a:pt x="25745" y="74918"/>
                  </a:lnTo>
                  <a:lnTo>
                    <a:pt x="25745" y="64186"/>
                  </a:lnTo>
                  <a:lnTo>
                    <a:pt x="28200" y="49415"/>
                  </a:lnTo>
                  <a:lnTo>
                    <a:pt x="27303" y="49415"/>
                  </a:lnTo>
                  <a:lnTo>
                    <a:pt x="25355" y="61562"/>
                  </a:lnTo>
                  <a:lnTo>
                    <a:pt x="25332" y="61562"/>
                  </a:lnTo>
                  <a:lnTo>
                    <a:pt x="23415" y="49415"/>
                  </a:lnTo>
                  <a:lnTo>
                    <a:pt x="22480" y="49415"/>
                  </a:lnTo>
                  <a:lnTo>
                    <a:pt x="24903" y="64098"/>
                  </a:lnTo>
                  <a:lnTo>
                    <a:pt x="24903" y="74918"/>
                  </a:lnTo>
                  <a:close/>
                  <a:moveTo>
                    <a:pt x="24989" y="48117"/>
                  </a:moveTo>
                  <a:lnTo>
                    <a:pt x="25636" y="48117"/>
                  </a:lnTo>
                  <a:lnTo>
                    <a:pt x="26400" y="43813"/>
                  </a:lnTo>
                  <a:lnTo>
                    <a:pt x="25464" y="43813"/>
                  </a:lnTo>
                  <a:lnTo>
                    <a:pt x="24989" y="48117"/>
                  </a:lnTo>
                  <a:close/>
                  <a:moveTo>
                    <a:pt x="31238" y="75420"/>
                  </a:moveTo>
                  <a:cubicBezTo>
                    <a:pt x="31667" y="75420"/>
                    <a:pt x="32049" y="75184"/>
                    <a:pt x="32384" y="74742"/>
                  </a:cubicBezTo>
                  <a:cubicBezTo>
                    <a:pt x="32727" y="74270"/>
                    <a:pt x="33007" y="73621"/>
                    <a:pt x="33241" y="72737"/>
                  </a:cubicBezTo>
                  <a:cubicBezTo>
                    <a:pt x="33405" y="72147"/>
                    <a:pt x="33545" y="71439"/>
                    <a:pt x="33662" y="70673"/>
                  </a:cubicBezTo>
                  <a:cubicBezTo>
                    <a:pt x="33779" y="69877"/>
                    <a:pt x="33872" y="69051"/>
                    <a:pt x="33942" y="68167"/>
                  </a:cubicBezTo>
                  <a:cubicBezTo>
                    <a:pt x="34012" y="67312"/>
                    <a:pt x="34044" y="66427"/>
                    <a:pt x="34051" y="65601"/>
                  </a:cubicBezTo>
                  <a:lnTo>
                    <a:pt x="33218" y="65601"/>
                  </a:lnTo>
                  <a:cubicBezTo>
                    <a:pt x="33194" y="66545"/>
                    <a:pt x="33140" y="67429"/>
                    <a:pt x="33054" y="68255"/>
                  </a:cubicBezTo>
                  <a:cubicBezTo>
                    <a:pt x="32968" y="69110"/>
                    <a:pt x="32844" y="69847"/>
                    <a:pt x="32688" y="70496"/>
                  </a:cubicBezTo>
                  <a:cubicBezTo>
                    <a:pt x="32524" y="71144"/>
                    <a:pt x="32329" y="71675"/>
                    <a:pt x="32096" y="72029"/>
                  </a:cubicBezTo>
                  <a:cubicBezTo>
                    <a:pt x="31862" y="72412"/>
                    <a:pt x="31581" y="72589"/>
                    <a:pt x="31270" y="72619"/>
                  </a:cubicBezTo>
                  <a:cubicBezTo>
                    <a:pt x="30919" y="72589"/>
                    <a:pt x="30600" y="72353"/>
                    <a:pt x="30319" y="71852"/>
                  </a:cubicBezTo>
                  <a:cubicBezTo>
                    <a:pt x="30038" y="71351"/>
                    <a:pt x="29797" y="70643"/>
                    <a:pt x="29594" y="69729"/>
                  </a:cubicBezTo>
                  <a:cubicBezTo>
                    <a:pt x="29392" y="68815"/>
                    <a:pt x="29236" y="67695"/>
                    <a:pt x="29127" y="66427"/>
                  </a:cubicBezTo>
                  <a:cubicBezTo>
                    <a:pt x="29025" y="65159"/>
                    <a:pt x="28971" y="63744"/>
                    <a:pt x="28963" y="62181"/>
                  </a:cubicBezTo>
                  <a:cubicBezTo>
                    <a:pt x="28963" y="60678"/>
                    <a:pt x="29018" y="59292"/>
                    <a:pt x="29119" y="57995"/>
                  </a:cubicBezTo>
                  <a:cubicBezTo>
                    <a:pt x="29220" y="56727"/>
                    <a:pt x="29368" y="55606"/>
                    <a:pt x="29563" y="54663"/>
                  </a:cubicBezTo>
                  <a:cubicBezTo>
                    <a:pt x="29758" y="53719"/>
                    <a:pt x="30000" y="52982"/>
                    <a:pt x="30280" y="52481"/>
                  </a:cubicBezTo>
                  <a:cubicBezTo>
                    <a:pt x="30568" y="51950"/>
                    <a:pt x="30888" y="51685"/>
                    <a:pt x="31262" y="51656"/>
                  </a:cubicBezTo>
                  <a:cubicBezTo>
                    <a:pt x="31612" y="51685"/>
                    <a:pt x="31924" y="51891"/>
                    <a:pt x="32181" y="52334"/>
                  </a:cubicBezTo>
                  <a:cubicBezTo>
                    <a:pt x="32446" y="52805"/>
                    <a:pt x="32657" y="53425"/>
                    <a:pt x="32820" y="54221"/>
                  </a:cubicBezTo>
                  <a:cubicBezTo>
                    <a:pt x="32976" y="55017"/>
                    <a:pt x="33085" y="55960"/>
                    <a:pt x="33140" y="57022"/>
                  </a:cubicBezTo>
                  <a:lnTo>
                    <a:pt x="33966" y="57022"/>
                  </a:lnTo>
                  <a:cubicBezTo>
                    <a:pt x="33919" y="55842"/>
                    <a:pt x="33825" y="54751"/>
                    <a:pt x="33693" y="53749"/>
                  </a:cubicBezTo>
                  <a:cubicBezTo>
                    <a:pt x="33553" y="52776"/>
                    <a:pt x="33366" y="51921"/>
                    <a:pt x="33140" y="51184"/>
                  </a:cubicBezTo>
                  <a:cubicBezTo>
                    <a:pt x="32914" y="50447"/>
                    <a:pt x="32641" y="49886"/>
                    <a:pt x="32329" y="49503"/>
                  </a:cubicBezTo>
                  <a:cubicBezTo>
                    <a:pt x="32018" y="49090"/>
                    <a:pt x="31667" y="48884"/>
                    <a:pt x="31277" y="48884"/>
                  </a:cubicBezTo>
                  <a:cubicBezTo>
                    <a:pt x="30880" y="48884"/>
                    <a:pt x="30514" y="49120"/>
                    <a:pt x="30187" y="49562"/>
                  </a:cubicBezTo>
                  <a:cubicBezTo>
                    <a:pt x="29851" y="49975"/>
                    <a:pt x="29555" y="50624"/>
                    <a:pt x="29298" y="51420"/>
                  </a:cubicBezTo>
                  <a:cubicBezTo>
                    <a:pt x="29041" y="52216"/>
                    <a:pt x="28823" y="53159"/>
                    <a:pt x="28651" y="54280"/>
                  </a:cubicBezTo>
                  <a:cubicBezTo>
                    <a:pt x="28472" y="55371"/>
                    <a:pt x="28340" y="56579"/>
                    <a:pt x="28246" y="57906"/>
                  </a:cubicBezTo>
                  <a:cubicBezTo>
                    <a:pt x="28153" y="59262"/>
                    <a:pt x="28106" y="60678"/>
                    <a:pt x="28106" y="62181"/>
                  </a:cubicBezTo>
                  <a:cubicBezTo>
                    <a:pt x="28106" y="64098"/>
                    <a:pt x="28184" y="65896"/>
                    <a:pt x="28332" y="67488"/>
                  </a:cubicBezTo>
                  <a:cubicBezTo>
                    <a:pt x="28472" y="69110"/>
                    <a:pt x="28683" y="70496"/>
                    <a:pt x="28963" y="71705"/>
                  </a:cubicBezTo>
                  <a:cubicBezTo>
                    <a:pt x="29236" y="72884"/>
                    <a:pt x="29563" y="73798"/>
                    <a:pt x="29953" y="74447"/>
                  </a:cubicBezTo>
                  <a:cubicBezTo>
                    <a:pt x="30335" y="75066"/>
                    <a:pt x="30763" y="75420"/>
                    <a:pt x="31238" y="75420"/>
                  </a:cubicBezTo>
                  <a:close/>
                  <a:moveTo>
                    <a:pt x="34994" y="74918"/>
                  </a:moveTo>
                  <a:lnTo>
                    <a:pt x="35836" y="74918"/>
                  </a:lnTo>
                  <a:lnTo>
                    <a:pt x="35836" y="62889"/>
                  </a:lnTo>
                  <a:lnTo>
                    <a:pt x="39412" y="62889"/>
                  </a:lnTo>
                  <a:lnTo>
                    <a:pt x="39412" y="74918"/>
                  </a:lnTo>
                  <a:lnTo>
                    <a:pt x="40254" y="74918"/>
                  </a:lnTo>
                  <a:lnTo>
                    <a:pt x="40254" y="49415"/>
                  </a:lnTo>
                  <a:lnTo>
                    <a:pt x="39412" y="49415"/>
                  </a:lnTo>
                  <a:lnTo>
                    <a:pt x="39412" y="60294"/>
                  </a:lnTo>
                  <a:lnTo>
                    <a:pt x="35836" y="60294"/>
                  </a:lnTo>
                  <a:lnTo>
                    <a:pt x="35836" y="49415"/>
                  </a:lnTo>
                  <a:lnTo>
                    <a:pt x="34994" y="49415"/>
                  </a:lnTo>
                  <a:lnTo>
                    <a:pt x="34994" y="74918"/>
                  </a:lnTo>
                  <a:close/>
                  <a:moveTo>
                    <a:pt x="44532" y="75449"/>
                  </a:moveTo>
                  <a:cubicBezTo>
                    <a:pt x="45038" y="75449"/>
                    <a:pt x="45498" y="75095"/>
                    <a:pt x="45896" y="74447"/>
                  </a:cubicBezTo>
                  <a:cubicBezTo>
                    <a:pt x="46301" y="73798"/>
                    <a:pt x="46644" y="72855"/>
                    <a:pt x="46932" y="71675"/>
                  </a:cubicBezTo>
                  <a:cubicBezTo>
                    <a:pt x="47212" y="70466"/>
                    <a:pt x="47431" y="69081"/>
                    <a:pt x="47579" y="67459"/>
                  </a:cubicBezTo>
                  <a:cubicBezTo>
                    <a:pt x="47735" y="65837"/>
                    <a:pt x="47805" y="64098"/>
                    <a:pt x="47812" y="62181"/>
                  </a:cubicBezTo>
                  <a:cubicBezTo>
                    <a:pt x="47805" y="60265"/>
                    <a:pt x="47735" y="58496"/>
                    <a:pt x="47579" y="56874"/>
                  </a:cubicBezTo>
                  <a:cubicBezTo>
                    <a:pt x="47431" y="55282"/>
                    <a:pt x="47212" y="53867"/>
                    <a:pt x="46932" y="52658"/>
                  </a:cubicBezTo>
                  <a:cubicBezTo>
                    <a:pt x="46644" y="51479"/>
                    <a:pt x="46301" y="50565"/>
                    <a:pt x="45896" y="49886"/>
                  </a:cubicBezTo>
                  <a:cubicBezTo>
                    <a:pt x="45498" y="49238"/>
                    <a:pt x="45038" y="48914"/>
                    <a:pt x="44532" y="48884"/>
                  </a:cubicBezTo>
                  <a:cubicBezTo>
                    <a:pt x="44025" y="48914"/>
                    <a:pt x="43574" y="49238"/>
                    <a:pt x="43168" y="49886"/>
                  </a:cubicBezTo>
                  <a:cubicBezTo>
                    <a:pt x="42763" y="50565"/>
                    <a:pt x="42420" y="51479"/>
                    <a:pt x="42140" y="52658"/>
                  </a:cubicBezTo>
                  <a:cubicBezTo>
                    <a:pt x="41851" y="53867"/>
                    <a:pt x="41633" y="55282"/>
                    <a:pt x="41485" y="56874"/>
                  </a:cubicBezTo>
                  <a:cubicBezTo>
                    <a:pt x="41337" y="58496"/>
                    <a:pt x="41259" y="60265"/>
                    <a:pt x="41259" y="62181"/>
                  </a:cubicBezTo>
                  <a:cubicBezTo>
                    <a:pt x="41259" y="64098"/>
                    <a:pt x="41337" y="65837"/>
                    <a:pt x="41485" y="67459"/>
                  </a:cubicBezTo>
                  <a:cubicBezTo>
                    <a:pt x="41633" y="69081"/>
                    <a:pt x="41851" y="70466"/>
                    <a:pt x="42140" y="71675"/>
                  </a:cubicBezTo>
                  <a:cubicBezTo>
                    <a:pt x="42420" y="72855"/>
                    <a:pt x="42763" y="73798"/>
                    <a:pt x="43168" y="74447"/>
                  </a:cubicBezTo>
                  <a:cubicBezTo>
                    <a:pt x="43574" y="75095"/>
                    <a:pt x="44025" y="75449"/>
                    <a:pt x="44532" y="75449"/>
                  </a:cubicBezTo>
                  <a:close/>
                  <a:moveTo>
                    <a:pt x="44532" y="72648"/>
                  </a:moveTo>
                  <a:cubicBezTo>
                    <a:pt x="44142" y="72648"/>
                    <a:pt x="43792" y="72353"/>
                    <a:pt x="43496" y="71852"/>
                  </a:cubicBezTo>
                  <a:cubicBezTo>
                    <a:pt x="43192" y="71321"/>
                    <a:pt x="42942" y="70584"/>
                    <a:pt x="42732" y="69641"/>
                  </a:cubicBezTo>
                  <a:cubicBezTo>
                    <a:pt x="42529" y="68697"/>
                    <a:pt x="42381" y="67606"/>
                    <a:pt x="42272" y="66339"/>
                  </a:cubicBezTo>
                  <a:cubicBezTo>
                    <a:pt x="42171" y="65071"/>
                    <a:pt x="42116" y="63685"/>
                    <a:pt x="42116" y="62181"/>
                  </a:cubicBezTo>
                  <a:cubicBezTo>
                    <a:pt x="42116" y="60678"/>
                    <a:pt x="42171" y="59292"/>
                    <a:pt x="42272" y="57995"/>
                  </a:cubicBezTo>
                  <a:cubicBezTo>
                    <a:pt x="42381" y="56727"/>
                    <a:pt x="42529" y="55606"/>
                    <a:pt x="42732" y="54663"/>
                  </a:cubicBezTo>
                  <a:cubicBezTo>
                    <a:pt x="42942" y="53719"/>
                    <a:pt x="43192" y="52982"/>
                    <a:pt x="43496" y="52481"/>
                  </a:cubicBezTo>
                  <a:cubicBezTo>
                    <a:pt x="43792" y="51950"/>
                    <a:pt x="44142" y="51685"/>
                    <a:pt x="44532" y="51656"/>
                  </a:cubicBezTo>
                  <a:cubicBezTo>
                    <a:pt x="44929" y="51685"/>
                    <a:pt x="45272" y="51950"/>
                    <a:pt x="45576" y="52481"/>
                  </a:cubicBezTo>
                  <a:cubicBezTo>
                    <a:pt x="45872" y="52982"/>
                    <a:pt x="46129" y="53719"/>
                    <a:pt x="46332" y="54663"/>
                  </a:cubicBezTo>
                  <a:cubicBezTo>
                    <a:pt x="46535" y="55606"/>
                    <a:pt x="46690" y="56727"/>
                    <a:pt x="46792" y="57995"/>
                  </a:cubicBezTo>
                  <a:cubicBezTo>
                    <a:pt x="46893" y="59292"/>
                    <a:pt x="46948" y="60678"/>
                    <a:pt x="46948" y="62181"/>
                  </a:cubicBezTo>
                  <a:cubicBezTo>
                    <a:pt x="46948" y="63685"/>
                    <a:pt x="46893" y="65071"/>
                    <a:pt x="46792" y="66339"/>
                  </a:cubicBezTo>
                  <a:cubicBezTo>
                    <a:pt x="46690" y="67606"/>
                    <a:pt x="46535" y="68697"/>
                    <a:pt x="46332" y="69641"/>
                  </a:cubicBezTo>
                  <a:cubicBezTo>
                    <a:pt x="46129" y="70584"/>
                    <a:pt x="45872" y="71321"/>
                    <a:pt x="45576" y="71852"/>
                  </a:cubicBezTo>
                  <a:cubicBezTo>
                    <a:pt x="45272" y="72353"/>
                    <a:pt x="44929" y="72648"/>
                    <a:pt x="44532" y="72648"/>
                  </a:cubicBezTo>
                  <a:close/>
                  <a:moveTo>
                    <a:pt x="48810" y="74918"/>
                  </a:moveTo>
                  <a:lnTo>
                    <a:pt x="51179" y="74918"/>
                  </a:lnTo>
                  <a:cubicBezTo>
                    <a:pt x="51685" y="74918"/>
                    <a:pt x="52122" y="74624"/>
                    <a:pt x="52503" y="74004"/>
                  </a:cubicBezTo>
                  <a:cubicBezTo>
                    <a:pt x="52877" y="73415"/>
                    <a:pt x="53197" y="72560"/>
                    <a:pt x="53446" y="71439"/>
                  </a:cubicBezTo>
                  <a:cubicBezTo>
                    <a:pt x="53703" y="70348"/>
                    <a:pt x="53890" y="69022"/>
                    <a:pt x="54023" y="67459"/>
                  </a:cubicBezTo>
                  <a:cubicBezTo>
                    <a:pt x="54148" y="65896"/>
                    <a:pt x="54210" y="64186"/>
                    <a:pt x="54210" y="62270"/>
                  </a:cubicBezTo>
                  <a:cubicBezTo>
                    <a:pt x="54210" y="60353"/>
                    <a:pt x="54155" y="58614"/>
                    <a:pt x="54031" y="57022"/>
                  </a:cubicBezTo>
                  <a:cubicBezTo>
                    <a:pt x="53914" y="55459"/>
                    <a:pt x="53727" y="54103"/>
                    <a:pt x="53485" y="52982"/>
                  </a:cubicBezTo>
                  <a:cubicBezTo>
                    <a:pt x="53236" y="51832"/>
                    <a:pt x="52932" y="50977"/>
                    <a:pt x="52558" y="50358"/>
                  </a:cubicBezTo>
                  <a:cubicBezTo>
                    <a:pt x="52184" y="49739"/>
                    <a:pt x="51748" y="49444"/>
                    <a:pt x="51241" y="49415"/>
                  </a:cubicBezTo>
                  <a:lnTo>
                    <a:pt x="48810" y="49415"/>
                  </a:lnTo>
                  <a:lnTo>
                    <a:pt x="48810" y="74918"/>
                  </a:lnTo>
                  <a:close/>
                  <a:moveTo>
                    <a:pt x="49651" y="72117"/>
                  </a:moveTo>
                  <a:lnTo>
                    <a:pt x="49651" y="52216"/>
                  </a:lnTo>
                  <a:lnTo>
                    <a:pt x="51218" y="52216"/>
                  </a:lnTo>
                  <a:cubicBezTo>
                    <a:pt x="51607" y="52216"/>
                    <a:pt x="51942" y="52452"/>
                    <a:pt x="52215" y="52923"/>
                  </a:cubicBezTo>
                  <a:cubicBezTo>
                    <a:pt x="52488" y="53425"/>
                    <a:pt x="52706" y="54103"/>
                    <a:pt x="52870" y="54987"/>
                  </a:cubicBezTo>
                  <a:cubicBezTo>
                    <a:pt x="53041" y="55872"/>
                    <a:pt x="53158" y="56933"/>
                    <a:pt x="53236" y="58171"/>
                  </a:cubicBezTo>
                  <a:cubicBezTo>
                    <a:pt x="53314" y="59380"/>
                    <a:pt x="53353" y="60766"/>
                    <a:pt x="53353" y="62270"/>
                  </a:cubicBezTo>
                  <a:cubicBezTo>
                    <a:pt x="53353" y="63773"/>
                    <a:pt x="53314" y="65130"/>
                    <a:pt x="53228" y="66339"/>
                  </a:cubicBezTo>
                  <a:cubicBezTo>
                    <a:pt x="53142" y="67547"/>
                    <a:pt x="53018" y="68579"/>
                    <a:pt x="52838" y="69434"/>
                  </a:cubicBezTo>
                  <a:cubicBezTo>
                    <a:pt x="52667" y="70289"/>
                    <a:pt x="52441" y="70938"/>
                    <a:pt x="52161" y="71410"/>
                  </a:cubicBezTo>
                  <a:cubicBezTo>
                    <a:pt x="51880" y="71882"/>
                    <a:pt x="51545" y="72088"/>
                    <a:pt x="51148" y="72117"/>
                  </a:cubicBezTo>
                  <a:lnTo>
                    <a:pt x="49651" y="72117"/>
                  </a:lnTo>
                  <a:close/>
                  <a:moveTo>
                    <a:pt x="56033" y="120000"/>
                  </a:moveTo>
                  <a:lnTo>
                    <a:pt x="56680" y="120000"/>
                  </a:lnTo>
                  <a:lnTo>
                    <a:pt x="56680" y="12294"/>
                  </a:lnTo>
                  <a:lnTo>
                    <a:pt x="56033" y="12294"/>
                  </a:lnTo>
                  <a:lnTo>
                    <a:pt x="56033" y="120000"/>
                  </a:lnTo>
                  <a:close/>
                </a:path>
              </a:pathLst>
            </a:custGeom>
            <a:solidFill>
              <a:srgbClr val="4C4C4E"/>
            </a:solidFill>
            <a:ln>
              <a:noFill/>
            </a:ln>
          </p:spPr>
          <p:txBody>
            <a:bodyPr lIns="91425" tIns="45700" rIns="91425" bIns="45700" anchor="t" anchorCtr="0">
              <a:noAutofit/>
            </a:bodyPr>
            <a:lstStyle/>
            <a:p>
              <a:pPr marL="0" marR="0" lvl="0" indent="0" algn="l" rtl="0">
                <a:spcBef>
                  <a:spcPts val="0"/>
                </a:spcBef>
                <a:buNone/>
              </a:pPr>
              <a:endParaRPr sz="1800" dirty="0">
                <a:solidFill>
                  <a:schemeClr val="dk1"/>
                </a:solidFill>
                <a:latin typeface="Arial"/>
                <a:ea typeface="Arial"/>
                <a:cs typeface="Arial"/>
                <a:sym typeface="Arial"/>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cSld name="Dva obsahy">
    <p:spTree>
      <p:nvGrpSpPr>
        <p:cNvPr id="1" name="Shape 117"/>
        <p:cNvGrpSpPr/>
        <p:nvPr/>
      </p:nvGrpSpPr>
      <p:grpSpPr>
        <a:xfrm>
          <a:off x="0" y="0"/>
          <a:ext cx="0" cy="0"/>
          <a:chOff x="0" y="0"/>
          <a:chExt cx="0" cy="0"/>
        </a:xfrm>
      </p:grpSpPr>
      <p:sp>
        <p:nvSpPr>
          <p:cNvPr id="118" name="Shape 118"/>
          <p:cNvSpPr txBox="1">
            <a:spLocks noGrp="1"/>
          </p:cNvSpPr>
          <p:nvPr>
            <p:ph type="title"/>
          </p:nvPr>
        </p:nvSpPr>
        <p:spPr>
          <a:xfrm>
            <a:off x="838200" y="365125"/>
            <a:ext cx="10515599"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Arial"/>
              <a:buNone/>
              <a:defRPr sz="4400" b="0" i="0" u="none" strike="noStrike" cap="none">
                <a:solidFill>
                  <a:schemeClr val="dk1"/>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19" name="Shape 119"/>
          <p:cNvSpPr txBox="1">
            <a:spLocks noGrp="1"/>
          </p:cNvSpPr>
          <p:nvPr>
            <p:ph type="body" idx="1"/>
          </p:nvPr>
        </p:nvSpPr>
        <p:spPr>
          <a:xfrm>
            <a:off x="838200" y="1825625"/>
            <a:ext cx="5181600" cy="4351338"/>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dk1"/>
              </a:buClr>
              <a:buSzPct val="100000"/>
              <a:buFont typeface="Arial"/>
              <a:buChar char="•"/>
              <a:defRPr sz="2800" b="0" i="0" u="none" strike="noStrike" cap="none">
                <a:solidFill>
                  <a:schemeClr val="dk1"/>
                </a:solidFill>
                <a:latin typeface="Arial"/>
                <a:ea typeface="Arial"/>
                <a:cs typeface="Arial"/>
                <a:sym typeface="Arial"/>
              </a:defRPr>
            </a:lvl1pPr>
            <a:lvl2pPr marL="685800" marR="0" lvl="1" indent="-76200" algn="l" rtl="0">
              <a:lnSpc>
                <a:spcPct val="90000"/>
              </a:lnSpc>
              <a:spcBef>
                <a:spcPts val="500"/>
              </a:spcBef>
              <a:buClr>
                <a:schemeClr val="dk1"/>
              </a:buClr>
              <a:buSzPct val="100000"/>
              <a:buFont typeface="Arial"/>
              <a:buChar char="•"/>
              <a:defRPr sz="2400" b="0" i="0" u="none" strike="noStrike" cap="none">
                <a:solidFill>
                  <a:schemeClr val="dk1"/>
                </a:solidFill>
                <a:latin typeface="Arial"/>
                <a:ea typeface="Arial"/>
                <a:cs typeface="Arial"/>
                <a:sym typeface="Arial"/>
              </a:defRPr>
            </a:lvl2pPr>
            <a:lvl3pPr marL="1143000" marR="0" lvl="2" indent="-101600" algn="l" rtl="0">
              <a:lnSpc>
                <a:spcPct val="90000"/>
              </a:lnSpc>
              <a:spcBef>
                <a:spcPts val="500"/>
              </a:spcBef>
              <a:buClr>
                <a:schemeClr val="dk1"/>
              </a:buClr>
              <a:buSzPct val="100000"/>
              <a:buFont typeface="Arial"/>
              <a:buChar char="•"/>
              <a:defRPr sz="2000" b="0" i="0" u="none" strike="noStrike" cap="none">
                <a:solidFill>
                  <a:schemeClr val="dk1"/>
                </a:solidFill>
                <a:latin typeface="Arial"/>
                <a:ea typeface="Arial"/>
                <a:cs typeface="Arial"/>
                <a:sym typeface="Arial"/>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20" name="Shape 120"/>
          <p:cNvSpPr txBox="1">
            <a:spLocks noGrp="1"/>
          </p:cNvSpPr>
          <p:nvPr>
            <p:ph type="body" idx="2"/>
          </p:nvPr>
        </p:nvSpPr>
        <p:spPr>
          <a:xfrm>
            <a:off x="6172200" y="1825625"/>
            <a:ext cx="5181600" cy="4351338"/>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dk1"/>
              </a:buClr>
              <a:buSzPct val="100000"/>
              <a:buFont typeface="Arial"/>
              <a:buChar char="•"/>
              <a:defRPr sz="2800" b="0" i="0" u="none" strike="noStrike" cap="none">
                <a:solidFill>
                  <a:schemeClr val="dk1"/>
                </a:solidFill>
                <a:latin typeface="Arial"/>
                <a:ea typeface="Arial"/>
                <a:cs typeface="Arial"/>
                <a:sym typeface="Arial"/>
              </a:defRPr>
            </a:lvl1pPr>
            <a:lvl2pPr marL="685800" marR="0" lvl="1" indent="-76200" algn="l" rtl="0">
              <a:lnSpc>
                <a:spcPct val="90000"/>
              </a:lnSpc>
              <a:spcBef>
                <a:spcPts val="500"/>
              </a:spcBef>
              <a:buClr>
                <a:schemeClr val="dk1"/>
              </a:buClr>
              <a:buSzPct val="100000"/>
              <a:buFont typeface="Arial"/>
              <a:buChar char="•"/>
              <a:defRPr sz="2400" b="0" i="0" u="none" strike="noStrike" cap="none">
                <a:solidFill>
                  <a:schemeClr val="dk1"/>
                </a:solidFill>
                <a:latin typeface="Arial"/>
                <a:ea typeface="Arial"/>
                <a:cs typeface="Arial"/>
                <a:sym typeface="Arial"/>
              </a:defRPr>
            </a:lvl2pPr>
            <a:lvl3pPr marL="1143000" marR="0" lvl="2" indent="-101600" algn="l" rtl="0">
              <a:lnSpc>
                <a:spcPct val="90000"/>
              </a:lnSpc>
              <a:spcBef>
                <a:spcPts val="500"/>
              </a:spcBef>
              <a:buClr>
                <a:schemeClr val="dk1"/>
              </a:buClr>
              <a:buSzPct val="100000"/>
              <a:buFont typeface="Arial"/>
              <a:buChar char="•"/>
              <a:defRPr sz="2000" b="0" i="0" u="none" strike="noStrike" cap="none">
                <a:solidFill>
                  <a:schemeClr val="dk1"/>
                </a:solidFill>
                <a:latin typeface="Arial"/>
                <a:ea typeface="Arial"/>
                <a:cs typeface="Arial"/>
                <a:sym typeface="Arial"/>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21" name="Shape 121"/>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122" name="Shape 122"/>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123" name="Shape 123"/>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Arial"/>
                <a:ea typeface="Arial"/>
                <a:cs typeface="Arial"/>
                <a:sym typeface="Arial"/>
              </a:rPr>
              <a:t>‹#›</a:t>
            </a:fld>
            <a:endParaRPr lang="en-US" sz="1200" dirty="0">
              <a:solidFill>
                <a:srgbClr val="888888"/>
              </a:solidFill>
              <a:latin typeface="Arial"/>
              <a:ea typeface="Arial"/>
              <a:cs typeface="Arial"/>
              <a:sym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cSld name="Porovnání">
    <p:spTree>
      <p:nvGrpSpPr>
        <p:cNvPr id="1" name="Shape 124"/>
        <p:cNvGrpSpPr/>
        <p:nvPr/>
      </p:nvGrpSpPr>
      <p:grpSpPr>
        <a:xfrm>
          <a:off x="0" y="0"/>
          <a:ext cx="0" cy="0"/>
          <a:chOff x="0" y="0"/>
          <a:chExt cx="0" cy="0"/>
        </a:xfrm>
      </p:grpSpPr>
      <p:sp>
        <p:nvSpPr>
          <p:cNvPr id="125" name="Shape 125"/>
          <p:cNvSpPr txBox="1">
            <a:spLocks noGrp="1"/>
          </p:cNvSpPr>
          <p:nvPr>
            <p:ph type="title"/>
          </p:nvPr>
        </p:nvSpPr>
        <p:spPr>
          <a:xfrm>
            <a:off x="839787" y="365125"/>
            <a:ext cx="10515599"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Arial"/>
              <a:buNone/>
              <a:defRPr sz="4400" b="0" i="0" u="none" strike="noStrike" cap="none">
                <a:solidFill>
                  <a:schemeClr val="dk1"/>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26" name="Shape 126"/>
          <p:cNvSpPr txBox="1">
            <a:spLocks noGrp="1"/>
          </p:cNvSpPr>
          <p:nvPr>
            <p:ph type="body" idx="1"/>
          </p:nvPr>
        </p:nvSpPr>
        <p:spPr>
          <a:xfrm>
            <a:off x="839787" y="1681163"/>
            <a:ext cx="5157787" cy="823912"/>
          </a:xfrm>
          <a:prstGeom prst="rect">
            <a:avLst/>
          </a:prstGeom>
          <a:noFill/>
          <a:ln>
            <a:noFill/>
          </a:ln>
        </p:spPr>
        <p:txBody>
          <a:bodyPr lIns="91425" tIns="91425" rIns="91425" bIns="91425" anchor="b" anchorCtr="0"/>
          <a:lstStyle>
            <a:lvl1pPr marL="0" marR="0" lvl="0" indent="0" algn="l" rtl="0">
              <a:lnSpc>
                <a:spcPct val="90000"/>
              </a:lnSpc>
              <a:spcBef>
                <a:spcPts val="1000"/>
              </a:spcBef>
              <a:buClr>
                <a:schemeClr val="dk1"/>
              </a:buClr>
              <a:buFont typeface="Arial"/>
              <a:buNone/>
              <a:defRPr sz="2400" b="1" i="0" u="none" strike="noStrike" cap="none">
                <a:solidFill>
                  <a:schemeClr val="dk1"/>
                </a:solidFill>
                <a:latin typeface="Arial"/>
                <a:ea typeface="Arial"/>
                <a:cs typeface="Arial"/>
                <a:sym typeface="Arial"/>
              </a:defRPr>
            </a:lvl1pPr>
            <a:lvl2pPr marL="457200" marR="0" lvl="1" indent="0" algn="l" rtl="0">
              <a:lnSpc>
                <a:spcPct val="90000"/>
              </a:lnSpc>
              <a:spcBef>
                <a:spcPts val="500"/>
              </a:spcBef>
              <a:buClr>
                <a:schemeClr val="dk1"/>
              </a:buClr>
              <a:buFont typeface="Arial"/>
              <a:buNone/>
              <a:defRPr sz="2000" b="1" i="0" u="none" strike="noStrike" cap="none">
                <a:solidFill>
                  <a:schemeClr val="dk1"/>
                </a:solidFill>
                <a:latin typeface="Arial"/>
                <a:ea typeface="Arial"/>
                <a:cs typeface="Arial"/>
                <a:sym typeface="Arial"/>
              </a:defRPr>
            </a:lvl2pPr>
            <a:lvl3pPr marL="914400" marR="0" lvl="2" indent="0" algn="l" rtl="0">
              <a:lnSpc>
                <a:spcPct val="90000"/>
              </a:lnSpc>
              <a:spcBef>
                <a:spcPts val="500"/>
              </a:spcBef>
              <a:buClr>
                <a:schemeClr val="dk1"/>
              </a:buClr>
              <a:buFont typeface="Arial"/>
              <a:buNone/>
              <a:defRPr sz="1800" b="1" i="0" u="none" strike="noStrike" cap="none">
                <a:solidFill>
                  <a:schemeClr val="dk1"/>
                </a:solidFill>
                <a:latin typeface="Arial"/>
                <a:ea typeface="Arial"/>
                <a:cs typeface="Arial"/>
                <a:sym typeface="Arial"/>
              </a:defRPr>
            </a:lvl3pPr>
            <a:lvl4pPr marL="1371600" marR="0" lvl="3" indent="0" algn="l" rtl="0">
              <a:lnSpc>
                <a:spcPct val="90000"/>
              </a:lnSpc>
              <a:spcBef>
                <a:spcPts val="500"/>
              </a:spcBef>
              <a:buClr>
                <a:schemeClr val="dk1"/>
              </a:buClr>
              <a:buFont typeface="Arial"/>
              <a:buNone/>
              <a:defRPr sz="1600" b="1" i="0" u="none" strike="noStrike" cap="none">
                <a:solidFill>
                  <a:schemeClr val="dk1"/>
                </a:solidFill>
                <a:latin typeface="Arial"/>
                <a:ea typeface="Arial"/>
                <a:cs typeface="Arial"/>
                <a:sym typeface="Arial"/>
              </a:defRPr>
            </a:lvl4pPr>
            <a:lvl5pPr marL="1828800" marR="0" lvl="4" indent="0" algn="l" rtl="0">
              <a:lnSpc>
                <a:spcPct val="90000"/>
              </a:lnSpc>
              <a:spcBef>
                <a:spcPts val="500"/>
              </a:spcBef>
              <a:buClr>
                <a:schemeClr val="dk1"/>
              </a:buClr>
              <a:buFont typeface="Arial"/>
              <a:buNone/>
              <a:defRPr sz="1600" b="1" i="0" u="none" strike="noStrike" cap="none">
                <a:solidFill>
                  <a:schemeClr val="dk1"/>
                </a:solidFill>
                <a:latin typeface="Arial"/>
                <a:ea typeface="Arial"/>
                <a:cs typeface="Arial"/>
                <a:sym typeface="Arial"/>
              </a:defRPr>
            </a:lvl5pPr>
            <a:lvl6pPr marL="2286000" marR="0" lvl="5" indent="0" algn="l" rtl="0">
              <a:lnSpc>
                <a:spcPct val="90000"/>
              </a:lnSpc>
              <a:spcBef>
                <a:spcPts val="500"/>
              </a:spcBef>
              <a:buClr>
                <a:schemeClr val="dk1"/>
              </a:buClr>
              <a:buFont typeface="Arial"/>
              <a:buNone/>
              <a:defRPr sz="1600" b="1" i="0" u="none" strike="noStrike" cap="none">
                <a:solidFill>
                  <a:schemeClr val="dk1"/>
                </a:solidFill>
                <a:latin typeface="Arial"/>
                <a:ea typeface="Arial"/>
                <a:cs typeface="Arial"/>
                <a:sym typeface="Arial"/>
              </a:defRPr>
            </a:lvl6pPr>
            <a:lvl7pPr marL="2743200" marR="0" lvl="6" indent="0" algn="l" rtl="0">
              <a:lnSpc>
                <a:spcPct val="90000"/>
              </a:lnSpc>
              <a:spcBef>
                <a:spcPts val="500"/>
              </a:spcBef>
              <a:buClr>
                <a:schemeClr val="dk1"/>
              </a:buClr>
              <a:buFont typeface="Arial"/>
              <a:buNone/>
              <a:defRPr sz="1600" b="1" i="0" u="none" strike="noStrike" cap="none">
                <a:solidFill>
                  <a:schemeClr val="dk1"/>
                </a:solidFill>
                <a:latin typeface="Arial"/>
                <a:ea typeface="Arial"/>
                <a:cs typeface="Arial"/>
                <a:sym typeface="Arial"/>
              </a:defRPr>
            </a:lvl7pPr>
            <a:lvl8pPr marL="3200400" marR="0" lvl="7" indent="0" algn="l" rtl="0">
              <a:lnSpc>
                <a:spcPct val="90000"/>
              </a:lnSpc>
              <a:spcBef>
                <a:spcPts val="500"/>
              </a:spcBef>
              <a:buClr>
                <a:schemeClr val="dk1"/>
              </a:buClr>
              <a:buFont typeface="Arial"/>
              <a:buNone/>
              <a:defRPr sz="1600" b="1" i="0" u="none" strike="noStrike" cap="none">
                <a:solidFill>
                  <a:schemeClr val="dk1"/>
                </a:solidFill>
                <a:latin typeface="Arial"/>
                <a:ea typeface="Arial"/>
                <a:cs typeface="Arial"/>
                <a:sym typeface="Arial"/>
              </a:defRPr>
            </a:lvl8pPr>
            <a:lvl9pPr marL="3657600" marR="0" lvl="8" indent="0" algn="l" rtl="0">
              <a:lnSpc>
                <a:spcPct val="90000"/>
              </a:lnSpc>
              <a:spcBef>
                <a:spcPts val="500"/>
              </a:spcBef>
              <a:buClr>
                <a:schemeClr val="dk1"/>
              </a:buClr>
              <a:buFont typeface="Arial"/>
              <a:buNone/>
              <a:defRPr sz="1600" b="1" i="0" u="none" strike="noStrike" cap="none">
                <a:solidFill>
                  <a:schemeClr val="dk1"/>
                </a:solidFill>
                <a:latin typeface="Arial"/>
                <a:ea typeface="Arial"/>
                <a:cs typeface="Arial"/>
                <a:sym typeface="Arial"/>
              </a:defRPr>
            </a:lvl9pPr>
          </a:lstStyle>
          <a:p>
            <a:endParaRPr/>
          </a:p>
        </p:txBody>
      </p:sp>
      <p:sp>
        <p:nvSpPr>
          <p:cNvPr id="127" name="Shape 127"/>
          <p:cNvSpPr txBox="1">
            <a:spLocks noGrp="1"/>
          </p:cNvSpPr>
          <p:nvPr>
            <p:ph type="body" idx="2"/>
          </p:nvPr>
        </p:nvSpPr>
        <p:spPr>
          <a:xfrm>
            <a:off x="839787" y="2505075"/>
            <a:ext cx="5157787" cy="3684588"/>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dk1"/>
              </a:buClr>
              <a:buSzPct val="100000"/>
              <a:buFont typeface="Arial"/>
              <a:buChar char="•"/>
              <a:defRPr sz="2800" b="0" i="0" u="none" strike="noStrike" cap="none">
                <a:solidFill>
                  <a:schemeClr val="dk1"/>
                </a:solidFill>
                <a:latin typeface="Arial"/>
                <a:ea typeface="Arial"/>
                <a:cs typeface="Arial"/>
                <a:sym typeface="Arial"/>
              </a:defRPr>
            </a:lvl1pPr>
            <a:lvl2pPr marL="685800" marR="0" lvl="1" indent="-76200" algn="l" rtl="0">
              <a:lnSpc>
                <a:spcPct val="90000"/>
              </a:lnSpc>
              <a:spcBef>
                <a:spcPts val="500"/>
              </a:spcBef>
              <a:buClr>
                <a:schemeClr val="dk1"/>
              </a:buClr>
              <a:buSzPct val="100000"/>
              <a:buFont typeface="Arial"/>
              <a:buChar char="•"/>
              <a:defRPr sz="2400" b="0" i="0" u="none" strike="noStrike" cap="none">
                <a:solidFill>
                  <a:schemeClr val="dk1"/>
                </a:solidFill>
                <a:latin typeface="Arial"/>
                <a:ea typeface="Arial"/>
                <a:cs typeface="Arial"/>
                <a:sym typeface="Arial"/>
              </a:defRPr>
            </a:lvl2pPr>
            <a:lvl3pPr marL="1143000" marR="0" lvl="2" indent="-101600" algn="l" rtl="0">
              <a:lnSpc>
                <a:spcPct val="90000"/>
              </a:lnSpc>
              <a:spcBef>
                <a:spcPts val="500"/>
              </a:spcBef>
              <a:buClr>
                <a:schemeClr val="dk1"/>
              </a:buClr>
              <a:buSzPct val="100000"/>
              <a:buFont typeface="Arial"/>
              <a:buChar char="•"/>
              <a:defRPr sz="2000" b="0" i="0" u="none" strike="noStrike" cap="none">
                <a:solidFill>
                  <a:schemeClr val="dk1"/>
                </a:solidFill>
                <a:latin typeface="Arial"/>
                <a:ea typeface="Arial"/>
                <a:cs typeface="Arial"/>
                <a:sym typeface="Arial"/>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28" name="Shape 128"/>
          <p:cNvSpPr txBox="1">
            <a:spLocks noGrp="1"/>
          </p:cNvSpPr>
          <p:nvPr>
            <p:ph type="body" idx="3"/>
          </p:nvPr>
        </p:nvSpPr>
        <p:spPr>
          <a:xfrm>
            <a:off x="6172200" y="1681163"/>
            <a:ext cx="5183187" cy="823912"/>
          </a:xfrm>
          <a:prstGeom prst="rect">
            <a:avLst/>
          </a:prstGeom>
          <a:noFill/>
          <a:ln>
            <a:noFill/>
          </a:ln>
        </p:spPr>
        <p:txBody>
          <a:bodyPr lIns="91425" tIns="91425" rIns="91425" bIns="91425" anchor="b" anchorCtr="0"/>
          <a:lstStyle>
            <a:lvl1pPr marL="0" marR="0" lvl="0" indent="0" algn="l" rtl="0">
              <a:lnSpc>
                <a:spcPct val="90000"/>
              </a:lnSpc>
              <a:spcBef>
                <a:spcPts val="1000"/>
              </a:spcBef>
              <a:buClr>
                <a:schemeClr val="dk1"/>
              </a:buClr>
              <a:buFont typeface="Arial"/>
              <a:buNone/>
              <a:defRPr sz="2400" b="1" i="0" u="none" strike="noStrike" cap="none">
                <a:solidFill>
                  <a:schemeClr val="dk1"/>
                </a:solidFill>
                <a:latin typeface="Arial"/>
                <a:ea typeface="Arial"/>
                <a:cs typeface="Arial"/>
                <a:sym typeface="Arial"/>
              </a:defRPr>
            </a:lvl1pPr>
            <a:lvl2pPr marL="457200" marR="0" lvl="1" indent="0" algn="l" rtl="0">
              <a:lnSpc>
                <a:spcPct val="90000"/>
              </a:lnSpc>
              <a:spcBef>
                <a:spcPts val="500"/>
              </a:spcBef>
              <a:buClr>
                <a:schemeClr val="dk1"/>
              </a:buClr>
              <a:buFont typeface="Arial"/>
              <a:buNone/>
              <a:defRPr sz="2000" b="1" i="0" u="none" strike="noStrike" cap="none">
                <a:solidFill>
                  <a:schemeClr val="dk1"/>
                </a:solidFill>
                <a:latin typeface="Arial"/>
                <a:ea typeface="Arial"/>
                <a:cs typeface="Arial"/>
                <a:sym typeface="Arial"/>
              </a:defRPr>
            </a:lvl2pPr>
            <a:lvl3pPr marL="914400" marR="0" lvl="2" indent="0" algn="l" rtl="0">
              <a:lnSpc>
                <a:spcPct val="90000"/>
              </a:lnSpc>
              <a:spcBef>
                <a:spcPts val="500"/>
              </a:spcBef>
              <a:buClr>
                <a:schemeClr val="dk1"/>
              </a:buClr>
              <a:buFont typeface="Arial"/>
              <a:buNone/>
              <a:defRPr sz="1800" b="1" i="0" u="none" strike="noStrike" cap="none">
                <a:solidFill>
                  <a:schemeClr val="dk1"/>
                </a:solidFill>
                <a:latin typeface="Arial"/>
                <a:ea typeface="Arial"/>
                <a:cs typeface="Arial"/>
                <a:sym typeface="Arial"/>
              </a:defRPr>
            </a:lvl3pPr>
            <a:lvl4pPr marL="1371600" marR="0" lvl="3" indent="0" algn="l" rtl="0">
              <a:lnSpc>
                <a:spcPct val="90000"/>
              </a:lnSpc>
              <a:spcBef>
                <a:spcPts val="500"/>
              </a:spcBef>
              <a:buClr>
                <a:schemeClr val="dk1"/>
              </a:buClr>
              <a:buFont typeface="Arial"/>
              <a:buNone/>
              <a:defRPr sz="1600" b="1" i="0" u="none" strike="noStrike" cap="none">
                <a:solidFill>
                  <a:schemeClr val="dk1"/>
                </a:solidFill>
                <a:latin typeface="Arial"/>
                <a:ea typeface="Arial"/>
                <a:cs typeface="Arial"/>
                <a:sym typeface="Arial"/>
              </a:defRPr>
            </a:lvl4pPr>
            <a:lvl5pPr marL="1828800" marR="0" lvl="4" indent="0" algn="l" rtl="0">
              <a:lnSpc>
                <a:spcPct val="90000"/>
              </a:lnSpc>
              <a:spcBef>
                <a:spcPts val="500"/>
              </a:spcBef>
              <a:buClr>
                <a:schemeClr val="dk1"/>
              </a:buClr>
              <a:buFont typeface="Arial"/>
              <a:buNone/>
              <a:defRPr sz="1600" b="1" i="0" u="none" strike="noStrike" cap="none">
                <a:solidFill>
                  <a:schemeClr val="dk1"/>
                </a:solidFill>
                <a:latin typeface="Arial"/>
                <a:ea typeface="Arial"/>
                <a:cs typeface="Arial"/>
                <a:sym typeface="Arial"/>
              </a:defRPr>
            </a:lvl5pPr>
            <a:lvl6pPr marL="2286000" marR="0" lvl="5" indent="0" algn="l" rtl="0">
              <a:lnSpc>
                <a:spcPct val="90000"/>
              </a:lnSpc>
              <a:spcBef>
                <a:spcPts val="500"/>
              </a:spcBef>
              <a:buClr>
                <a:schemeClr val="dk1"/>
              </a:buClr>
              <a:buFont typeface="Arial"/>
              <a:buNone/>
              <a:defRPr sz="1600" b="1" i="0" u="none" strike="noStrike" cap="none">
                <a:solidFill>
                  <a:schemeClr val="dk1"/>
                </a:solidFill>
                <a:latin typeface="Arial"/>
                <a:ea typeface="Arial"/>
                <a:cs typeface="Arial"/>
                <a:sym typeface="Arial"/>
              </a:defRPr>
            </a:lvl6pPr>
            <a:lvl7pPr marL="2743200" marR="0" lvl="6" indent="0" algn="l" rtl="0">
              <a:lnSpc>
                <a:spcPct val="90000"/>
              </a:lnSpc>
              <a:spcBef>
                <a:spcPts val="500"/>
              </a:spcBef>
              <a:buClr>
                <a:schemeClr val="dk1"/>
              </a:buClr>
              <a:buFont typeface="Arial"/>
              <a:buNone/>
              <a:defRPr sz="1600" b="1" i="0" u="none" strike="noStrike" cap="none">
                <a:solidFill>
                  <a:schemeClr val="dk1"/>
                </a:solidFill>
                <a:latin typeface="Arial"/>
                <a:ea typeface="Arial"/>
                <a:cs typeface="Arial"/>
                <a:sym typeface="Arial"/>
              </a:defRPr>
            </a:lvl7pPr>
            <a:lvl8pPr marL="3200400" marR="0" lvl="7" indent="0" algn="l" rtl="0">
              <a:lnSpc>
                <a:spcPct val="90000"/>
              </a:lnSpc>
              <a:spcBef>
                <a:spcPts val="500"/>
              </a:spcBef>
              <a:buClr>
                <a:schemeClr val="dk1"/>
              </a:buClr>
              <a:buFont typeface="Arial"/>
              <a:buNone/>
              <a:defRPr sz="1600" b="1" i="0" u="none" strike="noStrike" cap="none">
                <a:solidFill>
                  <a:schemeClr val="dk1"/>
                </a:solidFill>
                <a:latin typeface="Arial"/>
                <a:ea typeface="Arial"/>
                <a:cs typeface="Arial"/>
                <a:sym typeface="Arial"/>
              </a:defRPr>
            </a:lvl8pPr>
            <a:lvl9pPr marL="3657600" marR="0" lvl="8" indent="0" algn="l" rtl="0">
              <a:lnSpc>
                <a:spcPct val="90000"/>
              </a:lnSpc>
              <a:spcBef>
                <a:spcPts val="500"/>
              </a:spcBef>
              <a:buClr>
                <a:schemeClr val="dk1"/>
              </a:buClr>
              <a:buFont typeface="Arial"/>
              <a:buNone/>
              <a:defRPr sz="1600" b="1" i="0" u="none" strike="noStrike" cap="none">
                <a:solidFill>
                  <a:schemeClr val="dk1"/>
                </a:solidFill>
                <a:latin typeface="Arial"/>
                <a:ea typeface="Arial"/>
                <a:cs typeface="Arial"/>
                <a:sym typeface="Arial"/>
              </a:defRPr>
            </a:lvl9pPr>
          </a:lstStyle>
          <a:p>
            <a:endParaRPr/>
          </a:p>
        </p:txBody>
      </p:sp>
      <p:sp>
        <p:nvSpPr>
          <p:cNvPr id="129" name="Shape 129"/>
          <p:cNvSpPr txBox="1">
            <a:spLocks noGrp="1"/>
          </p:cNvSpPr>
          <p:nvPr>
            <p:ph type="body" idx="4"/>
          </p:nvPr>
        </p:nvSpPr>
        <p:spPr>
          <a:xfrm>
            <a:off x="6172200" y="2505075"/>
            <a:ext cx="5183187" cy="3684588"/>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dk1"/>
              </a:buClr>
              <a:buSzPct val="100000"/>
              <a:buFont typeface="Arial"/>
              <a:buChar char="•"/>
              <a:defRPr sz="2800" b="0" i="0" u="none" strike="noStrike" cap="none">
                <a:solidFill>
                  <a:schemeClr val="dk1"/>
                </a:solidFill>
                <a:latin typeface="Arial"/>
                <a:ea typeface="Arial"/>
                <a:cs typeface="Arial"/>
                <a:sym typeface="Arial"/>
              </a:defRPr>
            </a:lvl1pPr>
            <a:lvl2pPr marL="685800" marR="0" lvl="1" indent="-76200" algn="l" rtl="0">
              <a:lnSpc>
                <a:spcPct val="90000"/>
              </a:lnSpc>
              <a:spcBef>
                <a:spcPts val="500"/>
              </a:spcBef>
              <a:buClr>
                <a:schemeClr val="dk1"/>
              </a:buClr>
              <a:buSzPct val="100000"/>
              <a:buFont typeface="Arial"/>
              <a:buChar char="•"/>
              <a:defRPr sz="2400" b="0" i="0" u="none" strike="noStrike" cap="none">
                <a:solidFill>
                  <a:schemeClr val="dk1"/>
                </a:solidFill>
                <a:latin typeface="Arial"/>
                <a:ea typeface="Arial"/>
                <a:cs typeface="Arial"/>
                <a:sym typeface="Arial"/>
              </a:defRPr>
            </a:lvl2pPr>
            <a:lvl3pPr marL="1143000" marR="0" lvl="2" indent="-101600" algn="l" rtl="0">
              <a:lnSpc>
                <a:spcPct val="90000"/>
              </a:lnSpc>
              <a:spcBef>
                <a:spcPts val="500"/>
              </a:spcBef>
              <a:buClr>
                <a:schemeClr val="dk1"/>
              </a:buClr>
              <a:buSzPct val="100000"/>
              <a:buFont typeface="Arial"/>
              <a:buChar char="•"/>
              <a:defRPr sz="2000" b="0" i="0" u="none" strike="noStrike" cap="none">
                <a:solidFill>
                  <a:schemeClr val="dk1"/>
                </a:solidFill>
                <a:latin typeface="Arial"/>
                <a:ea typeface="Arial"/>
                <a:cs typeface="Arial"/>
                <a:sym typeface="Arial"/>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30" name="Shape 130"/>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131" name="Shape 131"/>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132" name="Shape 132"/>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Arial"/>
                <a:ea typeface="Arial"/>
                <a:cs typeface="Arial"/>
                <a:sym typeface="Arial"/>
              </a:rPr>
              <a:t>‹#›</a:t>
            </a:fld>
            <a:endParaRPr lang="en-US" sz="1200" dirty="0">
              <a:solidFill>
                <a:srgbClr val="888888"/>
              </a:solidFill>
              <a:latin typeface="Arial"/>
              <a:ea typeface="Arial"/>
              <a:cs typeface="Arial"/>
              <a:sym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Pouze nadpis">
    <p:spTree>
      <p:nvGrpSpPr>
        <p:cNvPr id="1" name="Shape 133"/>
        <p:cNvGrpSpPr/>
        <p:nvPr/>
      </p:nvGrpSpPr>
      <p:grpSpPr>
        <a:xfrm>
          <a:off x="0" y="0"/>
          <a:ext cx="0" cy="0"/>
          <a:chOff x="0" y="0"/>
          <a:chExt cx="0" cy="0"/>
        </a:xfrm>
      </p:grpSpPr>
      <p:sp>
        <p:nvSpPr>
          <p:cNvPr id="134" name="Shape 134"/>
          <p:cNvSpPr txBox="1">
            <a:spLocks noGrp="1"/>
          </p:cNvSpPr>
          <p:nvPr>
            <p:ph type="title"/>
          </p:nvPr>
        </p:nvSpPr>
        <p:spPr>
          <a:xfrm>
            <a:off x="838200" y="365125"/>
            <a:ext cx="10515599"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Arial"/>
              <a:buNone/>
              <a:defRPr sz="4400" b="0" i="0" u="none" strike="noStrike" cap="none">
                <a:solidFill>
                  <a:schemeClr val="dk1"/>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35" name="Shape 135"/>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136" name="Shape 136"/>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137" name="Shape 137"/>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Arial"/>
                <a:ea typeface="Arial"/>
                <a:cs typeface="Arial"/>
                <a:sym typeface="Arial"/>
              </a:rPr>
              <a:t>‹#›</a:t>
            </a:fld>
            <a:endParaRPr lang="en-US" sz="1200" dirty="0">
              <a:solidFill>
                <a:srgbClr val="888888"/>
              </a:solidFill>
              <a:latin typeface="Arial"/>
              <a:ea typeface="Arial"/>
              <a:cs typeface="Arial"/>
              <a:sym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Prázdný">
    <p:spTree>
      <p:nvGrpSpPr>
        <p:cNvPr id="1" name="Shape 138"/>
        <p:cNvGrpSpPr/>
        <p:nvPr/>
      </p:nvGrpSpPr>
      <p:grpSpPr>
        <a:xfrm>
          <a:off x="0" y="0"/>
          <a:ext cx="0" cy="0"/>
          <a:chOff x="0" y="0"/>
          <a:chExt cx="0" cy="0"/>
        </a:xfrm>
      </p:grpSpPr>
      <p:sp>
        <p:nvSpPr>
          <p:cNvPr id="139" name="Shape 139"/>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140" name="Shape 140"/>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141" name="Shape 141"/>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Arial"/>
                <a:ea typeface="Arial"/>
                <a:cs typeface="Arial"/>
                <a:sym typeface="Arial"/>
              </a:rPr>
              <a:t>‹#›</a:t>
            </a:fld>
            <a:endParaRPr lang="en-US" sz="1200" dirty="0">
              <a:solidFill>
                <a:srgbClr val="888888"/>
              </a:solidFill>
              <a:latin typeface="Arial"/>
              <a:ea typeface="Arial"/>
              <a:cs typeface="Arial"/>
              <a:sym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cSld name="Obsah s titulkem">
    <p:spTree>
      <p:nvGrpSpPr>
        <p:cNvPr id="1" name="Shape 142"/>
        <p:cNvGrpSpPr/>
        <p:nvPr/>
      </p:nvGrpSpPr>
      <p:grpSpPr>
        <a:xfrm>
          <a:off x="0" y="0"/>
          <a:ext cx="0" cy="0"/>
          <a:chOff x="0" y="0"/>
          <a:chExt cx="0" cy="0"/>
        </a:xfrm>
      </p:grpSpPr>
      <p:sp>
        <p:nvSpPr>
          <p:cNvPr id="143" name="Shape 143"/>
          <p:cNvSpPr txBox="1">
            <a:spLocks noGrp="1"/>
          </p:cNvSpPr>
          <p:nvPr>
            <p:ph type="title"/>
          </p:nvPr>
        </p:nvSpPr>
        <p:spPr>
          <a:xfrm>
            <a:off x="839787" y="457200"/>
            <a:ext cx="3932237" cy="1600199"/>
          </a:xfrm>
          <a:prstGeom prst="rect">
            <a:avLst/>
          </a:prstGeom>
          <a:noFill/>
          <a:ln>
            <a:noFill/>
          </a:ln>
        </p:spPr>
        <p:txBody>
          <a:bodyPr lIns="91425" tIns="91425" rIns="91425" bIns="91425" anchor="b" anchorCtr="0"/>
          <a:lstStyle>
            <a:lvl1pPr marL="0" marR="0" lvl="0" indent="0" algn="l" rtl="0">
              <a:lnSpc>
                <a:spcPct val="90000"/>
              </a:lnSpc>
              <a:spcBef>
                <a:spcPts val="0"/>
              </a:spcBef>
              <a:buClr>
                <a:schemeClr val="dk1"/>
              </a:buClr>
              <a:buFont typeface="Arial"/>
              <a:buNone/>
              <a:defRPr sz="3200" b="0" i="0" u="none" strike="noStrike" cap="none">
                <a:solidFill>
                  <a:schemeClr val="dk1"/>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44" name="Shape 144"/>
          <p:cNvSpPr txBox="1">
            <a:spLocks noGrp="1"/>
          </p:cNvSpPr>
          <p:nvPr>
            <p:ph type="body" idx="1"/>
          </p:nvPr>
        </p:nvSpPr>
        <p:spPr>
          <a:xfrm>
            <a:off x="5183187" y="987425"/>
            <a:ext cx="6172199" cy="4873624"/>
          </a:xfrm>
          <a:prstGeom prst="rect">
            <a:avLst/>
          </a:prstGeom>
          <a:noFill/>
          <a:ln>
            <a:noFill/>
          </a:ln>
        </p:spPr>
        <p:txBody>
          <a:bodyPr lIns="91425" tIns="91425" rIns="91425" bIns="91425" anchor="t" anchorCtr="0"/>
          <a:lstStyle>
            <a:lvl1pPr marL="228600" marR="0" lvl="0" indent="-25400" algn="l" rtl="0">
              <a:lnSpc>
                <a:spcPct val="90000"/>
              </a:lnSpc>
              <a:spcBef>
                <a:spcPts val="1000"/>
              </a:spcBef>
              <a:buClr>
                <a:schemeClr val="dk1"/>
              </a:buClr>
              <a:buSzPct val="100000"/>
              <a:buFont typeface="Arial"/>
              <a:buChar char="•"/>
              <a:defRPr sz="3200" b="0" i="0" u="none" strike="noStrike" cap="none">
                <a:solidFill>
                  <a:schemeClr val="dk1"/>
                </a:solidFill>
                <a:latin typeface="Arial"/>
                <a:ea typeface="Arial"/>
                <a:cs typeface="Arial"/>
                <a:sym typeface="Arial"/>
              </a:defRPr>
            </a:lvl1pPr>
            <a:lvl2pPr marL="685800" marR="0" lvl="1" indent="-50800" algn="l" rtl="0">
              <a:lnSpc>
                <a:spcPct val="90000"/>
              </a:lnSpc>
              <a:spcBef>
                <a:spcPts val="500"/>
              </a:spcBef>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lnSpc>
                <a:spcPct val="90000"/>
              </a:lnSpc>
              <a:spcBef>
                <a:spcPts val="500"/>
              </a:spcBef>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lnSpc>
                <a:spcPct val="90000"/>
              </a:lnSpc>
              <a:spcBef>
                <a:spcPts val="500"/>
              </a:spcBef>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lnSpc>
                <a:spcPct val="90000"/>
              </a:lnSpc>
              <a:spcBef>
                <a:spcPts val="500"/>
              </a:spcBef>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lnSpc>
                <a:spcPct val="90000"/>
              </a:lnSpc>
              <a:spcBef>
                <a:spcPts val="5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lnSpc>
                <a:spcPct val="90000"/>
              </a:lnSpc>
              <a:spcBef>
                <a:spcPts val="5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lnSpc>
                <a:spcPct val="90000"/>
              </a:lnSpc>
              <a:spcBef>
                <a:spcPts val="5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lnSpc>
                <a:spcPct val="90000"/>
              </a:lnSpc>
              <a:spcBef>
                <a:spcPts val="5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45" name="Shape 145"/>
          <p:cNvSpPr txBox="1">
            <a:spLocks noGrp="1"/>
          </p:cNvSpPr>
          <p:nvPr>
            <p:ph type="body" idx="2"/>
          </p:nvPr>
        </p:nvSpPr>
        <p:spPr>
          <a:xfrm>
            <a:off x="839787" y="2057400"/>
            <a:ext cx="3932237" cy="3811588"/>
          </a:xfrm>
          <a:prstGeom prst="rect">
            <a:avLst/>
          </a:prstGeom>
          <a:noFill/>
          <a:ln>
            <a:noFill/>
          </a:ln>
        </p:spPr>
        <p:txBody>
          <a:bodyPr lIns="91425" tIns="91425" rIns="91425" bIns="91425" anchor="t" anchorCtr="0"/>
          <a:lstStyle>
            <a:lvl1pPr marL="0" marR="0" lvl="0" indent="0" algn="l" rtl="0">
              <a:lnSpc>
                <a:spcPct val="90000"/>
              </a:lnSpc>
              <a:spcBef>
                <a:spcPts val="1000"/>
              </a:spcBef>
              <a:buClr>
                <a:schemeClr val="dk1"/>
              </a:buClr>
              <a:buFont typeface="Arial"/>
              <a:buNone/>
              <a:defRPr sz="1600" b="0" i="0" u="none" strike="noStrike" cap="none">
                <a:solidFill>
                  <a:schemeClr val="dk1"/>
                </a:solidFill>
                <a:latin typeface="Arial"/>
                <a:ea typeface="Arial"/>
                <a:cs typeface="Arial"/>
                <a:sym typeface="Arial"/>
              </a:defRPr>
            </a:lvl1pPr>
            <a:lvl2pPr marL="457200" marR="0" lvl="1" indent="0" algn="l" rtl="0">
              <a:lnSpc>
                <a:spcPct val="90000"/>
              </a:lnSpc>
              <a:spcBef>
                <a:spcPts val="500"/>
              </a:spcBef>
              <a:buClr>
                <a:schemeClr val="dk1"/>
              </a:buClr>
              <a:buFont typeface="Arial"/>
              <a:buNone/>
              <a:defRPr sz="1400" b="0" i="0" u="none" strike="noStrike" cap="none">
                <a:solidFill>
                  <a:schemeClr val="dk1"/>
                </a:solidFill>
                <a:latin typeface="Arial"/>
                <a:ea typeface="Arial"/>
                <a:cs typeface="Arial"/>
                <a:sym typeface="Arial"/>
              </a:defRPr>
            </a:lvl2pPr>
            <a:lvl3pPr marL="914400" marR="0" lvl="2" indent="0" algn="l" rtl="0">
              <a:lnSpc>
                <a:spcPct val="90000"/>
              </a:lnSpc>
              <a:spcBef>
                <a:spcPts val="500"/>
              </a:spcBef>
              <a:buClr>
                <a:schemeClr val="dk1"/>
              </a:buClr>
              <a:buFont typeface="Arial"/>
              <a:buNone/>
              <a:defRPr sz="1200" b="0" i="0" u="none" strike="noStrike" cap="none">
                <a:solidFill>
                  <a:schemeClr val="dk1"/>
                </a:solidFill>
                <a:latin typeface="Arial"/>
                <a:ea typeface="Arial"/>
                <a:cs typeface="Arial"/>
                <a:sym typeface="Arial"/>
              </a:defRPr>
            </a:lvl3pPr>
            <a:lvl4pPr marL="1371600" marR="0" lvl="3" indent="0" algn="l" rtl="0">
              <a:lnSpc>
                <a:spcPct val="90000"/>
              </a:lnSpc>
              <a:spcBef>
                <a:spcPts val="500"/>
              </a:spcBef>
              <a:buClr>
                <a:schemeClr val="dk1"/>
              </a:buClr>
              <a:buFont typeface="Arial"/>
              <a:buNone/>
              <a:defRPr sz="1000" b="0" i="0" u="none" strike="noStrike" cap="none">
                <a:solidFill>
                  <a:schemeClr val="dk1"/>
                </a:solidFill>
                <a:latin typeface="Arial"/>
                <a:ea typeface="Arial"/>
                <a:cs typeface="Arial"/>
                <a:sym typeface="Arial"/>
              </a:defRPr>
            </a:lvl4pPr>
            <a:lvl5pPr marL="1828800" marR="0" lvl="4" indent="0" algn="l" rtl="0">
              <a:lnSpc>
                <a:spcPct val="90000"/>
              </a:lnSpc>
              <a:spcBef>
                <a:spcPts val="500"/>
              </a:spcBef>
              <a:buClr>
                <a:schemeClr val="dk1"/>
              </a:buClr>
              <a:buFont typeface="Arial"/>
              <a:buNone/>
              <a:defRPr sz="1000" b="0" i="0" u="none" strike="noStrike" cap="none">
                <a:solidFill>
                  <a:schemeClr val="dk1"/>
                </a:solidFill>
                <a:latin typeface="Arial"/>
                <a:ea typeface="Arial"/>
                <a:cs typeface="Arial"/>
                <a:sym typeface="Arial"/>
              </a:defRPr>
            </a:lvl5pPr>
            <a:lvl6pPr marL="2286000" marR="0" lvl="5" indent="0" algn="l" rtl="0">
              <a:lnSpc>
                <a:spcPct val="90000"/>
              </a:lnSpc>
              <a:spcBef>
                <a:spcPts val="500"/>
              </a:spcBef>
              <a:buClr>
                <a:schemeClr val="dk1"/>
              </a:buClr>
              <a:buFont typeface="Arial"/>
              <a:buNone/>
              <a:defRPr sz="1000" b="0" i="0" u="none" strike="noStrike" cap="none">
                <a:solidFill>
                  <a:schemeClr val="dk1"/>
                </a:solidFill>
                <a:latin typeface="Arial"/>
                <a:ea typeface="Arial"/>
                <a:cs typeface="Arial"/>
                <a:sym typeface="Arial"/>
              </a:defRPr>
            </a:lvl6pPr>
            <a:lvl7pPr marL="2743200" marR="0" lvl="6" indent="0" algn="l" rtl="0">
              <a:lnSpc>
                <a:spcPct val="90000"/>
              </a:lnSpc>
              <a:spcBef>
                <a:spcPts val="500"/>
              </a:spcBef>
              <a:buClr>
                <a:schemeClr val="dk1"/>
              </a:buClr>
              <a:buFont typeface="Arial"/>
              <a:buNone/>
              <a:defRPr sz="1000" b="0" i="0" u="none" strike="noStrike" cap="none">
                <a:solidFill>
                  <a:schemeClr val="dk1"/>
                </a:solidFill>
                <a:latin typeface="Arial"/>
                <a:ea typeface="Arial"/>
                <a:cs typeface="Arial"/>
                <a:sym typeface="Arial"/>
              </a:defRPr>
            </a:lvl7pPr>
            <a:lvl8pPr marL="3200400" marR="0" lvl="7" indent="0" algn="l" rtl="0">
              <a:lnSpc>
                <a:spcPct val="90000"/>
              </a:lnSpc>
              <a:spcBef>
                <a:spcPts val="500"/>
              </a:spcBef>
              <a:buClr>
                <a:schemeClr val="dk1"/>
              </a:buClr>
              <a:buFont typeface="Arial"/>
              <a:buNone/>
              <a:defRPr sz="1000" b="0" i="0" u="none" strike="noStrike" cap="none">
                <a:solidFill>
                  <a:schemeClr val="dk1"/>
                </a:solidFill>
                <a:latin typeface="Arial"/>
                <a:ea typeface="Arial"/>
                <a:cs typeface="Arial"/>
                <a:sym typeface="Arial"/>
              </a:defRPr>
            </a:lvl8pPr>
            <a:lvl9pPr marL="3657600" marR="0" lvl="8" indent="0" algn="l" rtl="0">
              <a:lnSpc>
                <a:spcPct val="90000"/>
              </a:lnSpc>
              <a:spcBef>
                <a:spcPts val="500"/>
              </a:spcBef>
              <a:buClr>
                <a:schemeClr val="dk1"/>
              </a:buClr>
              <a:buFont typeface="Arial"/>
              <a:buNone/>
              <a:defRPr sz="1000" b="0" i="0" u="none" strike="noStrike" cap="none">
                <a:solidFill>
                  <a:schemeClr val="dk1"/>
                </a:solidFill>
                <a:latin typeface="Arial"/>
                <a:ea typeface="Arial"/>
                <a:cs typeface="Arial"/>
                <a:sym typeface="Arial"/>
              </a:defRPr>
            </a:lvl9pPr>
          </a:lstStyle>
          <a:p>
            <a:endParaRPr/>
          </a:p>
        </p:txBody>
      </p:sp>
      <p:sp>
        <p:nvSpPr>
          <p:cNvPr id="146" name="Shape 146"/>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147" name="Shape 147"/>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148" name="Shape 148"/>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Arial"/>
                <a:ea typeface="Arial"/>
                <a:cs typeface="Arial"/>
                <a:sym typeface="Arial"/>
              </a:rPr>
              <a:t>‹#›</a:t>
            </a:fld>
            <a:endParaRPr lang="en-US" sz="1200" dirty="0">
              <a:solidFill>
                <a:srgbClr val="888888"/>
              </a:solidFill>
              <a:latin typeface="Arial"/>
              <a:ea typeface="Arial"/>
              <a:cs typeface="Arial"/>
              <a:sym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cSld name="Obrázek s titulkem">
    <p:spTree>
      <p:nvGrpSpPr>
        <p:cNvPr id="1" name="Shape 149"/>
        <p:cNvGrpSpPr/>
        <p:nvPr/>
      </p:nvGrpSpPr>
      <p:grpSpPr>
        <a:xfrm>
          <a:off x="0" y="0"/>
          <a:ext cx="0" cy="0"/>
          <a:chOff x="0" y="0"/>
          <a:chExt cx="0" cy="0"/>
        </a:xfrm>
      </p:grpSpPr>
      <p:sp>
        <p:nvSpPr>
          <p:cNvPr id="150" name="Shape 150"/>
          <p:cNvSpPr txBox="1">
            <a:spLocks noGrp="1"/>
          </p:cNvSpPr>
          <p:nvPr>
            <p:ph type="title"/>
          </p:nvPr>
        </p:nvSpPr>
        <p:spPr>
          <a:xfrm>
            <a:off x="839787" y="457200"/>
            <a:ext cx="3932237" cy="1600199"/>
          </a:xfrm>
          <a:prstGeom prst="rect">
            <a:avLst/>
          </a:prstGeom>
          <a:noFill/>
          <a:ln>
            <a:noFill/>
          </a:ln>
        </p:spPr>
        <p:txBody>
          <a:bodyPr lIns="91425" tIns="91425" rIns="91425" bIns="91425" anchor="b" anchorCtr="0"/>
          <a:lstStyle>
            <a:lvl1pPr marL="0" marR="0" lvl="0" indent="0" algn="l" rtl="0">
              <a:lnSpc>
                <a:spcPct val="90000"/>
              </a:lnSpc>
              <a:spcBef>
                <a:spcPts val="0"/>
              </a:spcBef>
              <a:buClr>
                <a:schemeClr val="dk1"/>
              </a:buClr>
              <a:buFont typeface="Arial"/>
              <a:buNone/>
              <a:defRPr sz="3200" b="0" i="0" u="none" strike="noStrike" cap="none">
                <a:solidFill>
                  <a:schemeClr val="dk1"/>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51" name="Shape 151"/>
          <p:cNvSpPr>
            <a:spLocks noGrp="1"/>
          </p:cNvSpPr>
          <p:nvPr>
            <p:ph type="pic" idx="2"/>
          </p:nvPr>
        </p:nvSpPr>
        <p:spPr>
          <a:xfrm>
            <a:off x="5183187" y="987425"/>
            <a:ext cx="6172199" cy="4873624"/>
          </a:xfrm>
          <a:prstGeom prst="rect">
            <a:avLst/>
          </a:prstGeom>
          <a:noFill/>
          <a:ln>
            <a:noFill/>
          </a:ln>
        </p:spPr>
        <p:txBody>
          <a:bodyPr lIns="91425" tIns="91425" rIns="91425" bIns="91425" anchor="t" anchorCtr="0"/>
          <a:lstStyle>
            <a:lvl1pPr marL="0" marR="0" lvl="0" indent="0" algn="l" rtl="0">
              <a:lnSpc>
                <a:spcPct val="90000"/>
              </a:lnSpc>
              <a:spcBef>
                <a:spcPts val="1000"/>
              </a:spcBef>
              <a:buClr>
                <a:schemeClr val="dk1"/>
              </a:buClr>
              <a:buFont typeface="Arial"/>
              <a:buNone/>
              <a:defRPr sz="3200" b="0" i="0" u="none" strike="noStrike" cap="none">
                <a:solidFill>
                  <a:schemeClr val="dk1"/>
                </a:solidFill>
                <a:latin typeface="Arial"/>
                <a:ea typeface="Arial"/>
                <a:cs typeface="Arial"/>
                <a:sym typeface="Arial"/>
              </a:defRPr>
            </a:lvl1pPr>
            <a:lvl2pPr marL="457200" marR="0" lvl="1" indent="0" algn="l" rtl="0">
              <a:lnSpc>
                <a:spcPct val="90000"/>
              </a:lnSpc>
              <a:spcBef>
                <a:spcPts val="500"/>
              </a:spcBef>
              <a:buClr>
                <a:schemeClr val="dk1"/>
              </a:buClr>
              <a:buFont typeface="Arial"/>
              <a:buNone/>
              <a:defRPr sz="2800" b="0" i="0" u="none" strike="noStrike" cap="none">
                <a:solidFill>
                  <a:schemeClr val="dk1"/>
                </a:solidFill>
                <a:latin typeface="Arial"/>
                <a:ea typeface="Arial"/>
                <a:cs typeface="Arial"/>
                <a:sym typeface="Arial"/>
              </a:defRPr>
            </a:lvl2pPr>
            <a:lvl3pPr marL="914400" marR="0" lvl="2" indent="0" algn="l" rtl="0">
              <a:lnSpc>
                <a:spcPct val="90000"/>
              </a:lnSpc>
              <a:spcBef>
                <a:spcPts val="500"/>
              </a:spcBef>
              <a:buClr>
                <a:schemeClr val="dk1"/>
              </a:buClr>
              <a:buFont typeface="Arial"/>
              <a:buNone/>
              <a:defRPr sz="2400" b="0" i="0" u="none" strike="noStrike" cap="none">
                <a:solidFill>
                  <a:schemeClr val="dk1"/>
                </a:solidFill>
                <a:latin typeface="Arial"/>
                <a:ea typeface="Arial"/>
                <a:cs typeface="Arial"/>
                <a:sym typeface="Arial"/>
              </a:defRPr>
            </a:lvl3pPr>
            <a:lvl4pPr marL="1371600" marR="0" lvl="3" indent="0" algn="l" rtl="0">
              <a:lnSpc>
                <a:spcPct val="90000"/>
              </a:lnSpc>
              <a:spcBef>
                <a:spcPts val="500"/>
              </a:spcBef>
              <a:buClr>
                <a:schemeClr val="dk1"/>
              </a:buClr>
              <a:buFont typeface="Arial"/>
              <a:buNone/>
              <a:defRPr sz="2000" b="0" i="0" u="none" strike="noStrike" cap="none">
                <a:solidFill>
                  <a:schemeClr val="dk1"/>
                </a:solidFill>
                <a:latin typeface="Arial"/>
                <a:ea typeface="Arial"/>
                <a:cs typeface="Arial"/>
                <a:sym typeface="Arial"/>
              </a:defRPr>
            </a:lvl4pPr>
            <a:lvl5pPr marL="1828800" marR="0" lvl="4" indent="0" algn="l" rtl="0">
              <a:lnSpc>
                <a:spcPct val="90000"/>
              </a:lnSpc>
              <a:spcBef>
                <a:spcPts val="500"/>
              </a:spcBef>
              <a:buClr>
                <a:schemeClr val="dk1"/>
              </a:buClr>
              <a:buFont typeface="Arial"/>
              <a:buNone/>
              <a:defRPr sz="2000" b="0" i="0" u="none" strike="noStrike" cap="none">
                <a:solidFill>
                  <a:schemeClr val="dk1"/>
                </a:solidFill>
                <a:latin typeface="Arial"/>
                <a:ea typeface="Arial"/>
                <a:cs typeface="Arial"/>
                <a:sym typeface="Arial"/>
              </a:defRPr>
            </a:lvl5pPr>
            <a:lvl6pPr marL="2286000" marR="0" lvl="5" indent="0" algn="l" rtl="0">
              <a:lnSpc>
                <a:spcPct val="90000"/>
              </a:lnSpc>
              <a:spcBef>
                <a:spcPts val="500"/>
              </a:spcBef>
              <a:buClr>
                <a:schemeClr val="dk1"/>
              </a:buClr>
              <a:buFont typeface="Arial"/>
              <a:buNone/>
              <a:defRPr sz="2000" b="0" i="0" u="none" strike="noStrike" cap="none">
                <a:solidFill>
                  <a:schemeClr val="dk1"/>
                </a:solidFill>
                <a:latin typeface="Arial"/>
                <a:ea typeface="Arial"/>
                <a:cs typeface="Arial"/>
                <a:sym typeface="Arial"/>
              </a:defRPr>
            </a:lvl6pPr>
            <a:lvl7pPr marL="2743200" marR="0" lvl="6" indent="0" algn="l" rtl="0">
              <a:lnSpc>
                <a:spcPct val="90000"/>
              </a:lnSpc>
              <a:spcBef>
                <a:spcPts val="500"/>
              </a:spcBef>
              <a:buClr>
                <a:schemeClr val="dk1"/>
              </a:buClr>
              <a:buFont typeface="Arial"/>
              <a:buNone/>
              <a:defRPr sz="2000" b="0" i="0" u="none" strike="noStrike" cap="none">
                <a:solidFill>
                  <a:schemeClr val="dk1"/>
                </a:solidFill>
                <a:latin typeface="Arial"/>
                <a:ea typeface="Arial"/>
                <a:cs typeface="Arial"/>
                <a:sym typeface="Arial"/>
              </a:defRPr>
            </a:lvl7pPr>
            <a:lvl8pPr marL="3200400" marR="0" lvl="7" indent="0" algn="l" rtl="0">
              <a:lnSpc>
                <a:spcPct val="90000"/>
              </a:lnSpc>
              <a:spcBef>
                <a:spcPts val="500"/>
              </a:spcBef>
              <a:buClr>
                <a:schemeClr val="dk1"/>
              </a:buClr>
              <a:buFont typeface="Arial"/>
              <a:buNone/>
              <a:defRPr sz="2000" b="0" i="0" u="none" strike="noStrike" cap="none">
                <a:solidFill>
                  <a:schemeClr val="dk1"/>
                </a:solidFill>
                <a:latin typeface="Arial"/>
                <a:ea typeface="Arial"/>
                <a:cs typeface="Arial"/>
                <a:sym typeface="Arial"/>
              </a:defRPr>
            </a:lvl8pPr>
            <a:lvl9pPr marL="3657600" marR="0" lvl="8" indent="0" algn="l" rtl="0">
              <a:lnSpc>
                <a:spcPct val="90000"/>
              </a:lnSpc>
              <a:spcBef>
                <a:spcPts val="500"/>
              </a:spcBef>
              <a:buClr>
                <a:schemeClr val="dk1"/>
              </a:buClr>
              <a:buFont typeface="Arial"/>
              <a:buNone/>
              <a:defRPr sz="2000" b="0" i="0" u="none" strike="noStrike" cap="none">
                <a:solidFill>
                  <a:schemeClr val="dk1"/>
                </a:solidFill>
                <a:latin typeface="Arial"/>
                <a:ea typeface="Arial"/>
                <a:cs typeface="Arial"/>
                <a:sym typeface="Arial"/>
              </a:defRPr>
            </a:lvl9pPr>
          </a:lstStyle>
          <a:p>
            <a:endParaRPr dirty="0"/>
          </a:p>
        </p:txBody>
      </p:sp>
      <p:sp>
        <p:nvSpPr>
          <p:cNvPr id="152" name="Shape 152"/>
          <p:cNvSpPr txBox="1">
            <a:spLocks noGrp="1"/>
          </p:cNvSpPr>
          <p:nvPr>
            <p:ph type="body" idx="1"/>
          </p:nvPr>
        </p:nvSpPr>
        <p:spPr>
          <a:xfrm>
            <a:off x="839787" y="2057400"/>
            <a:ext cx="3932237" cy="3811588"/>
          </a:xfrm>
          <a:prstGeom prst="rect">
            <a:avLst/>
          </a:prstGeom>
          <a:noFill/>
          <a:ln>
            <a:noFill/>
          </a:ln>
        </p:spPr>
        <p:txBody>
          <a:bodyPr lIns="91425" tIns="91425" rIns="91425" bIns="91425" anchor="t" anchorCtr="0"/>
          <a:lstStyle>
            <a:lvl1pPr marL="0" marR="0" lvl="0" indent="0" algn="l" rtl="0">
              <a:lnSpc>
                <a:spcPct val="90000"/>
              </a:lnSpc>
              <a:spcBef>
                <a:spcPts val="1000"/>
              </a:spcBef>
              <a:buClr>
                <a:schemeClr val="dk1"/>
              </a:buClr>
              <a:buFont typeface="Arial"/>
              <a:buNone/>
              <a:defRPr sz="1600" b="0" i="0" u="none" strike="noStrike" cap="none">
                <a:solidFill>
                  <a:schemeClr val="dk1"/>
                </a:solidFill>
                <a:latin typeface="Arial"/>
                <a:ea typeface="Arial"/>
                <a:cs typeface="Arial"/>
                <a:sym typeface="Arial"/>
              </a:defRPr>
            </a:lvl1pPr>
            <a:lvl2pPr marL="457200" marR="0" lvl="1" indent="0" algn="l" rtl="0">
              <a:lnSpc>
                <a:spcPct val="90000"/>
              </a:lnSpc>
              <a:spcBef>
                <a:spcPts val="500"/>
              </a:spcBef>
              <a:buClr>
                <a:schemeClr val="dk1"/>
              </a:buClr>
              <a:buFont typeface="Arial"/>
              <a:buNone/>
              <a:defRPr sz="1400" b="0" i="0" u="none" strike="noStrike" cap="none">
                <a:solidFill>
                  <a:schemeClr val="dk1"/>
                </a:solidFill>
                <a:latin typeface="Arial"/>
                <a:ea typeface="Arial"/>
                <a:cs typeface="Arial"/>
                <a:sym typeface="Arial"/>
              </a:defRPr>
            </a:lvl2pPr>
            <a:lvl3pPr marL="914400" marR="0" lvl="2" indent="0" algn="l" rtl="0">
              <a:lnSpc>
                <a:spcPct val="90000"/>
              </a:lnSpc>
              <a:spcBef>
                <a:spcPts val="500"/>
              </a:spcBef>
              <a:buClr>
                <a:schemeClr val="dk1"/>
              </a:buClr>
              <a:buFont typeface="Arial"/>
              <a:buNone/>
              <a:defRPr sz="1200" b="0" i="0" u="none" strike="noStrike" cap="none">
                <a:solidFill>
                  <a:schemeClr val="dk1"/>
                </a:solidFill>
                <a:latin typeface="Arial"/>
                <a:ea typeface="Arial"/>
                <a:cs typeface="Arial"/>
                <a:sym typeface="Arial"/>
              </a:defRPr>
            </a:lvl3pPr>
            <a:lvl4pPr marL="1371600" marR="0" lvl="3" indent="0" algn="l" rtl="0">
              <a:lnSpc>
                <a:spcPct val="90000"/>
              </a:lnSpc>
              <a:spcBef>
                <a:spcPts val="500"/>
              </a:spcBef>
              <a:buClr>
                <a:schemeClr val="dk1"/>
              </a:buClr>
              <a:buFont typeface="Arial"/>
              <a:buNone/>
              <a:defRPr sz="1000" b="0" i="0" u="none" strike="noStrike" cap="none">
                <a:solidFill>
                  <a:schemeClr val="dk1"/>
                </a:solidFill>
                <a:latin typeface="Arial"/>
                <a:ea typeface="Arial"/>
                <a:cs typeface="Arial"/>
                <a:sym typeface="Arial"/>
              </a:defRPr>
            </a:lvl4pPr>
            <a:lvl5pPr marL="1828800" marR="0" lvl="4" indent="0" algn="l" rtl="0">
              <a:lnSpc>
                <a:spcPct val="90000"/>
              </a:lnSpc>
              <a:spcBef>
                <a:spcPts val="500"/>
              </a:spcBef>
              <a:buClr>
                <a:schemeClr val="dk1"/>
              </a:buClr>
              <a:buFont typeface="Arial"/>
              <a:buNone/>
              <a:defRPr sz="1000" b="0" i="0" u="none" strike="noStrike" cap="none">
                <a:solidFill>
                  <a:schemeClr val="dk1"/>
                </a:solidFill>
                <a:latin typeface="Arial"/>
                <a:ea typeface="Arial"/>
                <a:cs typeface="Arial"/>
                <a:sym typeface="Arial"/>
              </a:defRPr>
            </a:lvl5pPr>
            <a:lvl6pPr marL="2286000" marR="0" lvl="5" indent="0" algn="l" rtl="0">
              <a:lnSpc>
                <a:spcPct val="90000"/>
              </a:lnSpc>
              <a:spcBef>
                <a:spcPts val="500"/>
              </a:spcBef>
              <a:buClr>
                <a:schemeClr val="dk1"/>
              </a:buClr>
              <a:buFont typeface="Arial"/>
              <a:buNone/>
              <a:defRPr sz="1000" b="0" i="0" u="none" strike="noStrike" cap="none">
                <a:solidFill>
                  <a:schemeClr val="dk1"/>
                </a:solidFill>
                <a:latin typeface="Arial"/>
                <a:ea typeface="Arial"/>
                <a:cs typeface="Arial"/>
                <a:sym typeface="Arial"/>
              </a:defRPr>
            </a:lvl6pPr>
            <a:lvl7pPr marL="2743200" marR="0" lvl="6" indent="0" algn="l" rtl="0">
              <a:lnSpc>
                <a:spcPct val="90000"/>
              </a:lnSpc>
              <a:spcBef>
                <a:spcPts val="500"/>
              </a:spcBef>
              <a:buClr>
                <a:schemeClr val="dk1"/>
              </a:buClr>
              <a:buFont typeface="Arial"/>
              <a:buNone/>
              <a:defRPr sz="1000" b="0" i="0" u="none" strike="noStrike" cap="none">
                <a:solidFill>
                  <a:schemeClr val="dk1"/>
                </a:solidFill>
                <a:latin typeface="Arial"/>
                <a:ea typeface="Arial"/>
                <a:cs typeface="Arial"/>
                <a:sym typeface="Arial"/>
              </a:defRPr>
            </a:lvl7pPr>
            <a:lvl8pPr marL="3200400" marR="0" lvl="7" indent="0" algn="l" rtl="0">
              <a:lnSpc>
                <a:spcPct val="90000"/>
              </a:lnSpc>
              <a:spcBef>
                <a:spcPts val="500"/>
              </a:spcBef>
              <a:buClr>
                <a:schemeClr val="dk1"/>
              </a:buClr>
              <a:buFont typeface="Arial"/>
              <a:buNone/>
              <a:defRPr sz="1000" b="0" i="0" u="none" strike="noStrike" cap="none">
                <a:solidFill>
                  <a:schemeClr val="dk1"/>
                </a:solidFill>
                <a:latin typeface="Arial"/>
                <a:ea typeface="Arial"/>
                <a:cs typeface="Arial"/>
                <a:sym typeface="Arial"/>
              </a:defRPr>
            </a:lvl8pPr>
            <a:lvl9pPr marL="3657600" marR="0" lvl="8" indent="0" algn="l" rtl="0">
              <a:lnSpc>
                <a:spcPct val="90000"/>
              </a:lnSpc>
              <a:spcBef>
                <a:spcPts val="500"/>
              </a:spcBef>
              <a:buClr>
                <a:schemeClr val="dk1"/>
              </a:buClr>
              <a:buFont typeface="Arial"/>
              <a:buNone/>
              <a:defRPr sz="1000" b="0" i="0" u="none" strike="noStrike" cap="none">
                <a:solidFill>
                  <a:schemeClr val="dk1"/>
                </a:solidFill>
                <a:latin typeface="Arial"/>
                <a:ea typeface="Arial"/>
                <a:cs typeface="Arial"/>
                <a:sym typeface="Arial"/>
              </a:defRPr>
            </a:lvl9pPr>
          </a:lstStyle>
          <a:p>
            <a:endParaRPr/>
          </a:p>
        </p:txBody>
      </p:sp>
      <p:sp>
        <p:nvSpPr>
          <p:cNvPr id="153" name="Shape 153"/>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154" name="Shape 154"/>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155" name="Shape 155"/>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Arial"/>
                <a:ea typeface="Arial"/>
                <a:cs typeface="Arial"/>
                <a:sym typeface="Arial"/>
              </a:rPr>
              <a:t>‹#›</a:t>
            </a:fld>
            <a:endParaRPr lang="en-US" sz="1200" dirty="0">
              <a:solidFill>
                <a:srgbClr val="888888"/>
              </a:solidFill>
              <a:latin typeface="Arial"/>
              <a:ea typeface="Arial"/>
              <a:cs typeface="Arial"/>
              <a:sym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cSld name="Nadpis a svislý text">
    <p:spTree>
      <p:nvGrpSpPr>
        <p:cNvPr id="1" name="Shape 156"/>
        <p:cNvGrpSpPr/>
        <p:nvPr/>
      </p:nvGrpSpPr>
      <p:grpSpPr>
        <a:xfrm>
          <a:off x="0" y="0"/>
          <a:ext cx="0" cy="0"/>
          <a:chOff x="0" y="0"/>
          <a:chExt cx="0" cy="0"/>
        </a:xfrm>
      </p:grpSpPr>
      <p:sp>
        <p:nvSpPr>
          <p:cNvPr id="157" name="Shape 157"/>
          <p:cNvSpPr txBox="1">
            <a:spLocks noGrp="1"/>
          </p:cNvSpPr>
          <p:nvPr>
            <p:ph type="title"/>
          </p:nvPr>
        </p:nvSpPr>
        <p:spPr>
          <a:xfrm>
            <a:off x="838200" y="365125"/>
            <a:ext cx="10515599"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Arial"/>
              <a:buNone/>
              <a:defRPr sz="4400" b="0" i="0" u="none" strike="noStrike" cap="none">
                <a:solidFill>
                  <a:schemeClr val="dk1"/>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58" name="Shape 158"/>
          <p:cNvSpPr txBox="1">
            <a:spLocks noGrp="1"/>
          </p:cNvSpPr>
          <p:nvPr>
            <p:ph type="body" idx="1"/>
          </p:nvPr>
        </p:nvSpPr>
        <p:spPr>
          <a:xfrm rot="5400000">
            <a:off x="3920331" y="-1256505"/>
            <a:ext cx="4351338" cy="10515599"/>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dk1"/>
              </a:buClr>
              <a:buSzPct val="100000"/>
              <a:buFont typeface="Arial"/>
              <a:buChar char="•"/>
              <a:defRPr sz="2800" b="0" i="0" u="none" strike="noStrike" cap="none">
                <a:solidFill>
                  <a:schemeClr val="dk1"/>
                </a:solidFill>
                <a:latin typeface="Arial"/>
                <a:ea typeface="Arial"/>
                <a:cs typeface="Arial"/>
                <a:sym typeface="Arial"/>
              </a:defRPr>
            </a:lvl1pPr>
            <a:lvl2pPr marL="685800" marR="0" lvl="1" indent="-76200" algn="l" rtl="0">
              <a:lnSpc>
                <a:spcPct val="90000"/>
              </a:lnSpc>
              <a:spcBef>
                <a:spcPts val="500"/>
              </a:spcBef>
              <a:buClr>
                <a:schemeClr val="dk1"/>
              </a:buClr>
              <a:buSzPct val="100000"/>
              <a:buFont typeface="Arial"/>
              <a:buChar char="•"/>
              <a:defRPr sz="2400" b="0" i="0" u="none" strike="noStrike" cap="none">
                <a:solidFill>
                  <a:schemeClr val="dk1"/>
                </a:solidFill>
                <a:latin typeface="Arial"/>
                <a:ea typeface="Arial"/>
                <a:cs typeface="Arial"/>
                <a:sym typeface="Arial"/>
              </a:defRPr>
            </a:lvl2pPr>
            <a:lvl3pPr marL="1143000" marR="0" lvl="2" indent="-101600" algn="l" rtl="0">
              <a:lnSpc>
                <a:spcPct val="90000"/>
              </a:lnSpc>
              <a:spcBef>
                <a:spcPts val="500"/>
              </a:spcBef>
              <a:buClr>
                <a:schemeClr val="dk1"/>
              </a:buClr>
              <a:buSzPct val="100000"/>
              <a:buFont typeface="Arial"/>
              <a:buChar char="•"/>
              <a:defRPr sz="2000" b="0" i="0" u="none" strike="noStrike" cap="none">
                <a:solidFill>
                  <a:schemeClr val="dk1"/>
                </a:solidFill>
                <a:latin typeface="Arial"/>
                <a:ea typeface="Arial"/>
                <a:cs typeface="Arial"/>
                <a:sym typeface="Arial"/>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59" name="Shape 159"/>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160" name="Shape 160"/>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161" name="Shape 161"/>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Arial"/>
                <a:ea typeface="Arial"/>
                <a:cs typeface="Arial"/>
                <a:sym typeface="Arial"/>
              </a:rPr>
              <a:t>‹#›</a:t>
            </a:fld>
            <a:endParaRPr lang="en-US" sz="1200" dirty="0">
              <a:solidFill>
                <a:srgbClr val="888888"/>
              </a:solidFill>
              <a:latin typeface="Arial"/>
              <a:ea typeface="Arial"/>
              <a:cs typeface="Arial"/>
              <a:sym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cSld name="Svislý nadpis a text">
    <p:spTree>
      <p:nvGrpSpPr>
        <p:cNvPr id="1" name="Shape 162"/>
        <p:cNvGrpSpPr/>
        <p:nvPr/>
      </p:nvGrpSpPr>
      <p:grpSpPr>
        <a:xfrm>
          <a:off x="0" y="0"/>
          <a:ext cx="0" cy="0"/>
          <a:chOff x="0" y="0"/>
          <a:chExt cx="0" cy="0"/>
        </a:xfrm>
      </p:grpSpPr>
      <p:sp>
        <p:nvSpPr>
          <p:cNvPr id="163" name="Shape 163"/>
          <p:cNvSpPr txBox="1">
            <a:spLocks noGrp="1"/>
          </p:cNvSpPr>
          <p:nvPr>
            <p:ph type="title"/>
          </p:nvPr>
        </p:nvSpPr>
        <p:spPr>
          <a:xfrm rot="5400000">
            <a:off x="7133431" y="1956594"/>
            <a:ext cx="5811838" cy="2628899"/>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Arial"/>
              <a:buNone/>
              <a:defRPr sz="4400" b="0" i="0" u="none" strike="noStrike" cap="none">
                <a:solidFill>
                  <a:schemeClr val="dk1"/>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64" name="Shape 164"/>
          <p:cNvSpPr txBox="1">
            <a:spLocks noGrp="1"/>
          </p:cNvSpPr>
          <p:nvPr>
            <p:ph type="body" idx="1"/>
          </p:nvPr>
        </p:nvSpPr>
        <p:spPr>
          <a:xfrm rot="5400000">
            <a:off x="1799431" y="-596105"/>
            <a:ext cx="5811838" cy="7734299"/>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dk1"/>
              </a:buClr>
              <a:buSzPct val="100000"/>
              <a:buFont typeface="Arial"/>
              <a:buChar char="•"/>
              <a:defRPr sz="2800" b="0" i="0" u="none" strike="noStrike" cap="none">
                <a:solidFill>
                  <a:schemeClr val="dk1"/>
                </a:solidFill>
                <a:latin typeface="Arial"/>
                <a:ea typeface="Arial"/>
                <a:cs typeface="Arial"/>
                <a:sym typeface="Arial"/>
              </a:defRPr>
            </a:lvl1pPr>
            <a:lvl2pPr marL="685800" marR="0" lvl="1" indent="-76200" algn="l" rtl="0">
              <a:lnSpc>
                <a:spcPct val="90000"/>
              </a:lnSpc>
              <a:spcBef>
                <a:spcPts val="500"/>
              </a:spcBef>
              <a:buClr>
                <a:schemeClr val="dk1"/>
              </a:buClr>
              <a:buSzPct val="100000"/>
              <a:buFont typeface="Arial"/>
              <a:buChar char="•"/>
              <a:defRPr sz="2400" b="0" i="0" u="none" strike="noStrike" cap="none">
                <a:solidFill>
                  <a:schemeClr val="dk1"/>
                </a:solidFill>
                <a:latin typeface="Arial"/>
                <a:ea typeface="Arial"/>
                <a:cs typeface="Arial"/>
                <a:sym typeface="Arial"/>
              </a:defRPr>
            </a:lvl2pPr>
            <a:lvl3pPr marL="1143000" marR="0" lvl="2" indent="-101600" algn="l" rtl="0">
              <a:lnSpc>
                <a:spcPct val="90000"/>
              </a:lnSpc>
              <a:spcBef>
                <a:spcPts val="500"/>
              </a:spcBef>
              <a:buClr>
                <a:schemeClr val="dk1"/>
              </a:buClr>
              <a:buSzPct val="100000"/>
              <a:buFont typeface="Arial"/>
              <a:buChar char="•"/>
              <a:defRPr sz="2000" b="0" i="0" u="none" strike="noStrike" cap="none">
                <a:solidFill>
                  <a:schemeClr val="dk1"/>
                </a:solidFill>
                <a:latin typeface="Arial"/>
                <a:ea typeface="Arial"/>
                <a:cs typeface="Arial"/>
                <a:sym typeface="Arial"/>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65" name="Shape 165"/>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166" name="Shape 166"/>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167" name="Shape 167"/>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Arial"/>
                <a:ea typeface="Arial"/>
                <a:cs typeface="Arial"/>
                <a:sym typeface="Arial"/>
              </a:rPr>
              <a:t>‹#›</a:t>
            </a:fld>
            <a:endParaRPr lang="en-US" sz="1200" dirty="0">
              <a:solidFill>
                <a:srgbClr val="888888"/>
              </a:solidFill>
              <a:latin typeface="Arial"/>
              <a:ea typeface="Arial"/>
              <a:cs typeface="Arial"/>
              <a:sym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838200" y="365125"/>
            <a:ext cx="10515599"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Arial"/>
              <a:buNone/>
              <a:defRPr sz="4400" b="0" i="0" u="none" strike="noStrike" cap="none">
                <a:solidFill>
                  <a:schemeClr val="dk1"/>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1" name="Shape 11"/>
          <p:cNvSpPr txBox="1">
            <a:spLocks noGrp="1"/>
          </p:cNvSpPr>
          <p:nvPr>
            <p:ph type="body" idx="1"/>
          </p:nvPr>
        </p:nvSpPr>
        <p:spPr>
          <a:xfrm>
            <a:off x="838200" y="1825625"/>
            <a:ext cx="10515599" cy="4351338"/>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dk1"/>
              </a:buClr>
              <a:buSzPct val="100000"/>
              <a:buFont typeface="Arial"/>
              <a:buChar char="•"/>
              <a:defRPr sz="2800" b="0" i="0" u="none" strike="noStrike" cap="none">
                <a:solidFill>
                  <a:schemeClr val="dk1"/>
                </a:solidFill>
                <a:latin typeface="Arial"/>
                <a:ea typeface="Arial"/>
                <a:cs typeface="Arial"/>
                <a:sym typeface="Arial"/>
              </a:defRPr>
            </a:lvl1pPr>
            <a:lvl2pPr marL="685800" marR="0" lvl="1" indent="-76200" algn="l" rtl="0">
              <a:lnSpc>
                <a:spcPct val="90000"/>
              </a:lnSpc>
              <a:spcBef>
                <a:spcPts val="500"/>
              </a:spcBef>
              <a:buClr>
                <a:schemeClr val="dk1"/>
              </a:buClr>
              <a:buSzPct val="100000"/>
              <a:buFont typeface="Arial"/>
              <a:buChar char="•"/>
              <a:defRPr sz="2400" b="0" i="0" u="none" strike="noStrike" cap="none">
                <a:solidFill>
                  <a:schemeClr val="dk1"/>
                </a:solidFill>
                <a:latin typeface="Arial"/>
                <a:ea typeface="Arial"/>
                <a:cs typeface="Arial"/>
                <a:sym typeface="Arial"/>
              </a:defRPr>
            </a:lvl2pPr>
            <a:lvl3pPr marL="1143000" marR="0" lvl="2" indent="-101600" algn="l" rtl="0">
              <a:lnSpc>
                <a:spcPct val="90000"/>
              </a:lnSpc>
              <a:spcBef>
                <a:spcPts val="500"/>
              </a:spcBef>
              <a:buClr>
                <a:schemeClr val="dk1"/>
              </a:buClr>
              <a:buSzPct val="100000"/>
              <a:buFont typeface="Arial"/>
              <a:buChar char="•"/>
              <a:defRPr sz="2000" b="0" i="0" u="none" strike="noStrike" cap="none">
                <a:solidFill>
                  <a:schemeClr val="dk1"/>
                </a:solidFill>
                <a:latin typeface="Arial"/>
                <a:ea typeface="Arial"/>
                <a:cs typeface="Arial"/>
                <a:sym typeface="Arial"/>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2" name="Shape 12"/>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13" name="Shape 13"/>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14" name="Shape 14"/>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Arial"/>
                <a:ea typeface="Arial"/>
                <a:cs typeface="Arial"/>
                <a:sym typeface="Arial"/>
              </a:rPr>
              <a:t>‹#›</a:t>
            </a:fld>
            <a:endParaRPr lang="en-US" sz="1200" b="0" i="0" u="none" strike="noStrike" cap="none" dirty="0">
              <a:solidFill>
                <a:srgbClr val="888888"/>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1.bin"/><Relationship Id="rId4" Type="http://schemas.openxmlformats.org/officeDocument/2006/relationships/image" Target="../media/image1.JPG"/></Relationships>
</file>

<file path=ppt/slides/_rels/slide6.xml.rels><?xml version="1.0" encoding="UTF-8" standalone="yes"?>
<Relationships xmlns="http://schemas.openxmlformats.org/package/2006/relationships"><Relationship Id="rId8" Type="http://schemas.openxmlformats.org/officeDocument/2006/relationships/hyperlink" Target="https://www.youtube.com/watch?v=o_fLzJv6Q9g&amp;feature=youtu.be" TargetMode="External"/><Relationship Id="rId3" Type="http://schemas.openxmlformats.org/officeDocument/2006/relationships/image" Target="../media/image1.JPG"/><Relationship Id="rId7" Type="http://schemas.openxmlformats.org/officeDocument/2006/relationships/hyperlink" Target="https://www.youtube.com/watch?v=XBZsHpIvrq8&amp;list=PLJBJQtzWUE6MhhEoUmjK8-Oav7J7vIJtg"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www.youtube.com/channel/UCssX74gKtrms4A3MDvlZNww" TargetMode="External"/><Relationship Id="rId5" Type="http://schemas.openxmlformats.org/officeDocument/2006/relationships/hyperlink" Target="https://www.youtube.com/watch?v=HrQTBqxbNZ0&amp;t=16s" TargetMode="External"/><Relationship Id="rId4" Type="http://schemas.openxmlformats.org/officeDocument/2006/relationships/hyperlink" Target="https://www.youtube.com/watch?v=ukhM4c-WXoM&amp;feature=youtu.be"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a:stretch>
        </a:blipFill>
        <a:effectLst/>
      </p:bgPr>
    </p:bg>
    <p:spTree>
      <p:nvGrpSpPr>
        <p:cNvPr id="1" name="Shape 177"/>
        <p:cNvGrpSpPr/>
        <p:nvPr/>
      </p:nvGrpSpPr>
      <p:grpSpPr>
        <a:xfrm>
          <a:off x="0" y="0"/>
          <a:ext cx="0" cy="0"/>
          <a:chOff x="0" y="0"/>
          <a:chExt cx="0" cy="0"/>
        </a:xfrm>
      </p:grpSpPr>
      <p:sp>
        <p:nvSpPr>
          <p:cNvPr id="178" name="Shape 178"/>
          <p:cNvSpPr txBox="1">
            <a:spLocks noGrp="1"/>
          </p:cNvSpPr>
          <p:nvPr>
            <p:ph type="ctrTitle"/>
          </p:nvPr>
        </p:nvSpPr>
        <p:spPr>
          <a:xfrm>
            <a:off x="1080000" y="2405266"/>
            <a:ext cx="10273799" cy="1104694"/>
          </a:xfrm>
          <a:prstGeom prst="rect">
            <a:avLst/>
          </a:prstGeom>
          <a:noFill/>
          <a:ln>
            <a:noFill/>
          </a:ln>
        </p:spPr>
        <p:txBody>
          <a:bodyPr lIns="91425" tIns="45700" rIns="91425" bIns="45700" anchor="b" anchorCtr="0">
            <a:noAutofit/>
          </a:bodyPr>
          <a:lstStyle/>
          <a:p>
            <a:pPr marL="0" marR="0" lvl="0" indent="0" algn="l" rtl="0">
              <a:lnSpc>
                <a:spcPct val="90000"/>
              </a:lnSpc>
              <a:spcBef>
                <a:spcPts val="0"/>
              </a:spcBef>
              <a:buClr>
                <a:schemeClr val="dk1"/>
              </a:buClr>
              <a:buSzPct val="25000"/>
              <a:buFont typeface="Arial"/>
              <a:buNone/>
            </a:pPr>
            <a:r>
              <a:rPr lang="cs-CZ" dirty="0">
                <a:solidFill>
                  <a:schemeClr val="bg2"/>
                </a:solidFill>
              </a:rPr>
              <a:t>finanční </a:t>
            </a:r>
            <a:r>
              <a:rPr lang="cs-CZ" dirty="0">
                <a:solidFill>
                  <a:srgbClr val="01B6AD"/>
                </a:solidFill>
              </a:rPr>
              <a:t>produkty</a:t>
            </a:r>
            <a:endParaRPr lang="cs-CZ" sz="6000" b="0" i="0" u="none" strike="noStrike" cap="none" dirty="0">
              <a:solidFill>
                <a:schemeClr val="bg2"/>
              </a:solidFill>
              <a:sym typeface="Arial"/>
            </a:endParaRPr>
          </a:p>
        </p:txBody>
      </p:sp>
      <p:sp>
        <p:nvSpPr>
          <p:cNvPr id="179" name="Shape 179"/>
          <p:cNvSpPr txBox="1">
            <a:spLocks noGrp="1"/>
          </p:cNvSpPr>
          <p:nvPr>
            <p:ph type="subTitle" idx="1"/>
          </p:nvPr>
        </p:nvSpPr>
        <p:spPr>
          <a:xfrm>
            <a:off x="1080000" y="3602037"/>
            <a:ext cx="10273799" cy="2778962"/>
          </a:xfrm>
          <a:prstGeom prst="rect">
            <a:avLst/>
          </a:prstGeom>
          <a:noFill/>
          <a:ln>
            <a:noFill/>
          </a:ln>
        </p:spPr>
        <p:txBody>
          <a:bodyPr lIns="91425" tIns="45700" rIns="91425" bIns="45700" anchor="t" anchorCtr="0">
            <a:noAutofit/>
          </a:bodyPr>
          <a:lstStyle/>
          <a:p>
            <a:pPr marL="457200" lvl="0" indent="-457200">
              <a:spcBef>
                <a:spcPts val="600"/>
              </a:spcBef>
              <a:buClr>
                <a:srgbClr val="01B6AD"/>
              </a:buClr>
              <a:buSzPct val="80000"/>
              <a:buFont typeface="Arial" panose="020B0604020202020204" pitchFamily="34" charset="0"/>
              <a:buChar char="─"/>
            </a:pPr>
            <a:r>
              <a:rPr lang="cs-CZ" sz="4000" dirty="0">
                <a:solidFill>
                  <a:schemeClr val="bg2"/>
                </a:solidFill>
              </a:rPr>
              <a:t>Finanční (spořící) produkty</a:t>
            </a:r>
          </a:p>
          <a:p>
            <a:pPr marL="457200" lvl="0" indent="-457200">
              <a:spcBef>
                <a:spcPts val="600"/>
              </a:spcBef>
              <a:buClr>
                <a:srgbClr val="01B6AD"/>
              </a:buClr>
              <a:buSzPct val="80000"/>
              <a:buFont typeface="Arial" panose="020B0604020202020204" pitchFamily="34" charset="0"/>
              <a:buChar char="─"/>
            </a:pPr>
            <a:r>
              <a:rPr lang="cs-CZ" sz="4000" dirty="0">
                <a:solidFill>
                  <a:schemeClr val="bg2"/>
                </a:solidFill>
              </a:rPr>
              <a:t>Pojistné produkty</a:t>
            </a:r>
          </a:p>
          <a:p>
            <a:pPr marL="457200" lvl="0" indent="-457200">
              <a:spcBef>
                <a:spcPts val="600"/>
              </a:spcBef>
              <a:buClr>
                <a:srgbClr val="01B6AD"/>
              </a:buClr>
              <a:buSzPct val="80000"/>
              <a:buFont typeface="Arial" panose="020B0604020202020204" pitchFamily="34" charset="0"/>
              <a:buChar char="─"/>
            </a:pPr>
            <a:r>
              <a:rPr lang="cs-CZ" sz="4000" dirty="0">
                <a:solidFill>
                  <a:schemeClr val="bg2"/>
                </a:solidFill>
              </a:rPr>
              <a:t>investice</a:t>
            </a:r>
          </a:p>
          <a:p>
            <a:pPr marL="571500" lvl="0" indent="-571500">
              <a:spcBef>
                <a:spcPts val="600"/>
              </a:spcBef>
              <a:buClr>
                <a:schemeClr val="bg2"/>
              </a:buClr>
              <a:buSzPct val="80000"/>
              <a:buFont typeface="Arial" panose="020B0604020202020204" pitchFamily="34" charset="0"/>
              <a:buChar char="─"/>
            </a:pPr>
            <a:endParaRPr lang="cs-CZ" sz="2800" dirty="0">
              <a:solidFill>
                <a:schemeClr val="bg2"/>
              </a:solidFill>
            </a:endParaRPr>
          </a:p>
          <a:p>
            <a:pPr marL="571500" lvl="0" indent="-571500">
              <a:spcBef>
                <a:spcPts val="600"/>
              </a:spcBef>
              <a:buClr>
                <a:schemeClr val="bg2"/>
              </a:buClr>
              <a:buSzPct val="80000"/>
              <a:buFont typeface="Arial" panose="020B0604020202020204" pitchFamily="34" charset="0"/>
              <a:buChar char="─"/>
            </a:pPr>
            <a:endParaRPr lang="cs-CZ" sz="2800" dirty="0">
              <a:solidFill>
                <a:schemeClr val="bg2"/>
              </a:solidFill>
            </a:endParaRPr>
          </a:p>
          <a:p>
            <a:pPr marL="571500" lvl="0" indent="-571500">
              <a:spcBef>
                <a:spcPts val="600"/>
              </a:spcBef>
              <a:buClr>
                <a:schemeClr val="bg2"/>
              </a:buClr>
              <a:buSzPct val="80000"/>
              <a:buFont typeface="Arial" panose="020B0604020202020204" pitchFamily="34" charset="0"/>
              <a:buChar char="─"/>
            </a:pPr>
            <a:endParaRPr lang="cs-CZ" sz="2800" dirty="0">
              <a:solidFill>
                <a:schemeClr val="bg2"/>
              </a:solidFill>
            </a:endParaRPr>
          </a:p>
          <a:p>
            <a:pPr marL="571500" marR="0" lvl="0" indent="-571500" algn="l" rtl="0">
              <a:lnSpc>
                <a:spcPct val="90000"/>
              </a:lnSpc>
              <a:spcBef>
                <a:spcPts val="600"/>
              </a:spcBef>
              <a:buClr>
                <a:schemeClr val="bg2"/>
              </a:buClr>
              <a:buSzPct val="80000"/>
              <a:buFont typeface="Arial" panose="020B0604020202020204" pitchFamily="34" charset="0"/>
              <a:buChar char="─"/>
            </a:pPr>
            <a:endParaRPr lang="cs-CZ" sz="2800" b="0" i="0" u="none" strike="noStrike" cap="none" dirty="0">
              <a:solidFill>
                <a:schemeClr val="bg2"/>
              </a:solidFill>
              <a:sym typeface="Arial"/>
            </a:endParaRPr>
          </a:p>
          <a:p>
            <a:pPr marL="571500" marR="0" lvl="0" indent="-571500" algn="l" rtl="0">
              <a:lnSpc>
                <a:spcPct val="90000"/>
              </a:lnSpc>
              <a:spcBef>
                <a:spcPts val="600"/>
              </a:spcBef>
              <a:buClr>
                <a:schemeClr val="bg2"/>
              </a:buClr>
              <a:buSzPct val="80000"/>
              <a:buFont typeface="Arial" panose="020B0604020202020204" pitchFamily="34" charset="0"/>
              <a:buChar char="─"/>
            </a:pPr>
            <a:endParaRPr lang="cs-CZ" sz="2800" b="0" i="0" u="none" strike="noStrike" cap="none" dirty="0">
              <a:solidFill>
                <a:schemeClr val="bg2"/>
              </a:solidFill>
              <a:sym typeface="Arial"/>
            </a:endParaRPr>
          </a:p>
          <a:p>
            <a:pPr marR="0" lvl="0" algn="l" rtl="0">
              <a:lnSpc>
                <a:spcPct val="90000"/>
              </a:lnSpc>
              <a:spcBef>
                <a:spcPts val="0"/>
              </a:spcBef>
              <a:buClr>
                <a:srgbClr val="257D40"/>
              </a:buClr>
              <a:buSzPct val="80000"/>
            </a:pPr>
            <a:endParaRPr lang="cs-CZ" sz="3600" b="0" i="0" u="none" strike="noStrike" cap="none" dirty="0">
              <a:solidFill>
                <a:srgbClr val="257D40"/>
              </a:solidFill>
              <a:latin typeface="Arial"/>
              <a:ea typeface="Arial"/>
              <a:cs typeface="Arial"/>
              <a:sym typeface="Arial"/>
            </a:endParaRPr>
          </a:p>
          <a:p>
            <a:pPr marL="742950" marR="0" lvl="0" indent="-742950" algn="l" rtl="0">
              <a:lnSpc>
                <a:spcPct val="90000"/>
              </a:lnSpc>
              <a:spcBef>
                <a:spcPts val="0"/>
              </a:spcBef>
              <a:buClr>
                <a:srgbClr val="A20000"/>
              </a:buClr>
              <a:buSzPct val="80000"/>
              <a:buFont typeface="+mj-lt"/>
              <a:buAutoNum type="arabicPeriod"/>
            </a:pPr>
            <a:endParaRPr lang="cs-CZ" sz="3600" b="0" i="0" u="none" strike="noStrike" cap="none" dirty="0">
              <a:solidFill>
                <a:srgbClr val="A20000"/>
              </a:solidFill>
              <a:latin typeface="Arial"/>
              <a:ea typeface="Arial"/>
              <a:cs typeface="Arial"/>
              <a:sym typeface="Arial"/>
            </a:endParaRPr>
          </a:p>
        </p:txBody>
      </p:sp>
      <p:sp>
        <p:nvSpPr>
          <p:cNvPr id="4" name="Podnadpis 1"/>
          <p:cNvSpPr txBox="1">
            <a:spLocks/>
          </p:cNvSpPr>
          <p:nvPr/>
        </p:nvSpPr>
        <p:spPr>
          <a:xfrm>
            <a:off x="10753855" y="5817725"/>
            <a:ext cx="599944" cy="459600"/>
          </a:xfrm>
          <a:prstGeom prst="rect">
            <a:avLst/>
          </a:prstGeom>
          <a:noFill/>
          <a:ln>
            <a:noFill/>
          </a:ln>
        </p:spPr>
        <p:txBody>
          <a:bodyPr lIns="91425" tIns="91425" rIns="91425" bIns="91425" anchor="t" anchorCtr="0"/>
          <a:lstStyle>
            <a:defPPr marR="0" lvl="0" algn="l" rtl="0">
              <a:lnSpc>
                <a:spcPct val="100000"/>
              </a:lnSpc>
              <a:spcBef>
                <a:spcPts val="0"/>
              </a:spcBef>
              <a:spcAft>
                <a:spcPts val="0"/>
              </a:spcAft>
            </a:defPPr>
            <a:lvl1pPr marL="0" marR="0" lvl="0" indent="0" algn="l" rtl="0">
              <a:lnSpc>
                <a:spcPct val="90000"/>
              </a:lnSpc>
              <a:spcBef>
                <a:spcPts val="1000"/>
              </a:spcBef>
              <a:spcAft>
                <a:spcPts val="0"/>
              </a:spcAft>
              <a:buClr>
                <a:schemeClr val="dk1"/>
              </a:buClr>
              <a:buSzPct val="100000"/>
              <a:buFont typeface="Arial"/>
              <a:buNone/>
              <a:defRPr sz="2400" b="0" i="0" u="none" strike="noStrike" cap="none">
                <a:solidFill>
                  <a:schemeClr val="dk1"/>
                </a:solidFill>
                <a:latin typeface="Arial"/>
                <a:ea typeface="Arial"/>
                <a:cs typeface="Arial"/>
                <a:sym typeface="Arial"/>
              </a:defRPr>
            </a:lvl1pPr>
            <a:lvl2pPr marL="457200" marR="0" lvl="1" indent="0" algn="ctr" rtl="0">
              <a:lnSpc>
                <a:spcPct val="90000"/>
              </a:lnSpc>
              <a:spcBef>
                <a:spcPts val="500"/>
              </a:spcBef>
              <a:spcAft>
                <a:spcPts val="0"/>
              </a:spcAft>
              <a:buClr>
                <a:schemeClr val="dk1"/>
              </a:buClr>
              <a:buSzPct val="100000"/>
              <a:buFont typeface="Arial"/>
              <a:buNone/>
              <a:defRPr sz="2000" b="0" i="0" u="none" strike="noStrike" cap="none">
                <a:solidFill>
                  <a:schemeClr val="dk1"/>
                </a:solidFill>
                <a:latin typeface="Arial"/>
                <a:ea typeface="Arial"/>
                <a:cs typeface="Arial"/>
                <a:sym typeface="Arial"/>
              </a:defRPr>
            </a:lvl2pPr>
            <a:lvl3pPr marL="914400" marR="0" lvl="2" indent="0" algn="ctr" rtl="0">
              <a:lnSpc>
                <a:spcPct val="90000"/>
              </a:lnSpc>
              <a:spcBef>
                <a:spcPts val="50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3pPr>
            <a:lvl4pPr marL="1371600" marR="0" lvl="3" indent="0" algn="ctr" rtl="0">
              <a:lnSpc>
                <a:spcPct val="90000"/>
              </a:lnSpc>
              <a:spcBef>
                <a:spcPts val="500"/>
              </a:spcBef>
              <a:spcAft>
                <a:spcPts val="0"/>
              </a:spcAft>
              <a:buClr>
                <a:schemeClr val="dk1"/>
              </a:buClr>
              <a:buSzPct val="100000"/>
              <a:buFont typeface="Arial"/>
              <a:buNone/>
              <a:defRPr sz="1600" b="0" i="0" u="none" strike="noStrike" cap="none">
                <a:solidFill>
                  <a:schemeClr val="dk1"/>
                </a:solidFill>
                <a:latin typeface="Arial"/>
                <a:ea typeface="Arial"/>
                <a:cs typeface="Arial"/>
                <a:sym typeface="Arial"/>
              </a:defRPr>
            </a:lvl4pPr>
            <a:lvl5pPr marL="1828800" marR="0" lvl="4" indent="0" algn="ctr" rtl="0">
              <a:lnSpc>
                <a:spcPct val="90000"/>
              </a:lnSpc>
              <a:spcBef>
                <a:spcPts val="500"/>
              </a:spcBef>
              <a:spcAft>
                <a:spcPts val="0"/>
              </a:spcAft>
              <a:buClr>
                <a:schemeClr val="dk1"/>
              </a:buClr>
              <a:buSzPct val="100000"/>
              <a:buFont typeface="Arial"/>
              <a:buNone/>
              <a:defRPr sz="1600" b="0" i="0" u="none" strike="noStrike" cap="none">
                <a:solidFill>
                  <a:schemeClr val="dk1"/>
                </a:solidFill>
                <a:latin typeface="Arial"/>
                <a:ea typeface="Arial"/>
                <a:cs typeface="Arial"/>
                <a:sym typeface="Arial"/>
              </a:defRPr>
            </a:lvl5pPr>
            <a:lvl6pPr marL="2286000" marR="0" lvl="5" indent="0" algn="ctr" rtl="0">
              <a:lnSpc>
                <a:spcPct val="90000"/>
              </a:lnSpc>
              <a:spcBef>
                <a:spcPts val="500"/>
              </a:spcBef>
              <a:spcAft>
                <a:spcPts val="0"/>
              </a:spcAft>
              <a:buClr>
                <a:schemeClr val="dk1"/>
              </a:buClr>
              <a:buSzPct val="100000"/>
              <a:buFont typeface="Arial"/>
              <a:buNone/>
              <a:defRPr sz="1600" b="0" i="0" u="none" strike="noStrike" cap="none">
                <a:solidFill>
                  <a:schemeClr val="dk1"/>
                </a:solidFill>
                <a:latin typeface="Arial"/>
                <a:ea typeface="Arial"/>
                <a:cs typeface="Arial"/>
                <a:sym typeface="Arial"/>
              </a:defRPr>
            </a:lvl6pPr>
            <a:lvl7pPr marL="2743200" marR="0" lvl="6" indent="0" algn="ctr" rtl="0">
              <a:lnSpc>
                <a:spcPct val="90000"/>
              </a:lnSpc>
              <a:spcBef>
                <a:spcPts val="500"/>
              </a:spcBef>
              <a:spcAft>
                <a:spcPts val="0"/>
              </a:spcAft>
              <a:buClr>
                <a:schemeClr val="dk1"/>
              </a:buClr>
              <a:buSzPct val="100000"/>
              <a:buFont typeface="Arial"/>
              <a:buNone/>
              <a:defRPr sz="1600" b="0" i="0" u="none" strike="noStrike" cap="none">
                <a:solidFill>
                  <a:schemeClr val="dk1"/>
                </a:solidFill>
                <a:latin typeface="Arial"/>
                <a:ea typeface="Arial"/>
                <a:cs typeface="Arial"/>
                <a:sym typeface="Arial"/>
              </a:defRPr>
            </a:lvl7pPr>
            <a:lvl8pPr marL="3200400" marR="0" lvl="7" indent="0" algn="ctr" rtl="0">
              <a:lnSpc>
                <a:spcPct val="90000"/>
              </a:lnSpc>
              <a:spcBef>
                <a:spcPts val="500"/>
              </a:spcBef>
              <a:spcAft>
                <a:spcPts val="0"/>
              </a:spcAft>
              <a:buClr>
                <a:schemeClr val="dk1"/>
              </a:buClr>
              <a:buSzPct val="100000"/>
              <a:buFont typeface="Arial"/>
              <a:buNone/>
              <a:defRPr sz="1600" b="0" i="0" u="none" strike="noStrike" cap="none">
                <a:solidFill>
                  <a:schemeClr val="dk1"/>
                </a:solidFill>
                <a:latin typeface="Arial"/>
                <a:ea typeface="Arial"/>
                <a:cs typeface="Arial"/>
                <a:sym typeface="Arial"/>
              </a:defRPr>
            </a:lvl8pPr>
            <a:lvl9pPr marL="3657600" marR="0" lvl="8" indent="0" algn="ctr" rtl="0">
              <a:lnSpc>
                <a:spcPct val="90000"/>
              </a:lnSpc>
              <a:spcBef>
                <a:spcPts val="500"/>
              </a:spcBef>
              <a:spcAft>
                <a:spcPts val="0"/>
              </a:spcAft>
              <a:buClr>
                <a:schemeClr val="dk1"/>
              </a:buClr>
              <a:buSzPct val="100000"/>
              <a:buFont typeface="Arial"/>
              <a:buNone/>
              <a:defRPr sz="1600" b="0" i="0" u="none" strike="noStrike" cap="none">
                <a:solidFill>
                  <a:schemeClr val="dk1"/>
                </a:solidFill>
                <a:latin typeface="Arial"/>
                <a:ea typeface="Arial"/>
                <a:cs typeface="Arial"/>
                <a:sym typeface="Arial"/>
              </a:defRPr>
            </a:lvl9pPr>
          </a:lstStyle>
          <a:p>
            <a:endParaRPr lang="cs-CZ" sz="3600" b="1" dirty="0">
              <a:solidFill>
                <a:srgbClr val="C00000"/>
              </a:solidFill>
            </a:endParaRPr>
          </a:p>
        </p:txBody>
      </p:sp>
    </p:spTree>
    <p:extLst>
      <p:ext uri="{BB962C8B-B14F-4D97-AF65-F5344CB8AC3E}">
        <p14:creationId xmlns:p14="http://schemas.microsoft.com/office/powerpoint/2010/main" val="3655723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9"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a:stretch>
        </a:blipFill>
        <a:effectLst/>
      </p:bgPr>
    </p:bg>
    <p:spTree>
      <p:nvGrpSpPr>
        <p:cNvPr id="1" name="Shape 177"/>
        <p:cNvGrpSpPr/>
        <p:nvPr/>
      </p:nvGrpSpPr>
      <p:grpSpPr>
        <a:xfrm>
          <a:off x="0" y="0"/>
          <a:ext cx="0" cy="0"/>
          <a:chOff x="0" y="0"/>
          <a:chExt cx="0" cy="0"/>
        </a:xfrm>
      </p:grpSpPr>
      <p:sp>
        <p:nvSpPr>
          <p:cNvPr id="178" name="Shape 178"/>
          <p:cNvSpPr txBox="1">
            <a:spLocks noGrp="1"/>
          </p:cNvSpPr>
          <p:nvPr>
            <p:ph type="ctrTitle"/>
          </p:nvPr>
        </p:nvSpPr>
        <p:spPr>
          <a:xfrm>
            <a:off x="1080000" y="2405266"/>
            <a:ext cx="10273799" cy="1104694"/>
          </a:xfrm>
          <a:prstGeom prst="rect">
            <a:avLst/>
          </a:prstGeom>
          <a:noFill/>
          <a:ln>
            <a:noFill/>
          </a:ln>
        </p:spPr>
        <p:txBody>
          <a:bodyPr lIns="91425" tIns="45700" rIns="91425" bIns="45700" anchor="b" anchorCtr="0">
            <a:noAutofit/>
          </a:bodyPr>
          <a:lstStyle/>
          <a:p>
            <a:pPr marL="0" marR="0" lvl="0" indent="0" algn="l" rtl="0">
              <a:lnSpc>
                <a:spcPct val="90000"/>
              </a:lnSpc>
              <a:spcBef>
                <a:spcPts val="0"/>
              </a:spcBef>
              <a:buClr>
                <a:schemeClr val="dk1"/>
              </a:buClr>
              <a:buSzPct val="25000"/>
              <a:buFont typeface="Arial"/>
              <a:buNone/>
            </a:pPr>
            <a:r>
              <a:rPr lang="cs-CZ" dirty="0">
                <a:solidFill>
                  <a:srgbClr val="01B6AD"/>
                </a:solidFill>
              </a:rPr>
              <a:t>BĚŽNÝ ÚČET</a:t>
            </a:r>
            <a:endParaRPr lang="cs-CZ" sz="6000" b="0" i="0" u="none" strike="noStrike" cap="none" dirty="0">
              <a:solidFill>
                <a:srgbClr val="01B6AD"/>
              </a:solidFill>
              <a:sym typeface="Arial"/>
            </a:endParaRPr>
          </a:p>
        </p:txBody>
      </p:sp>
      <p:sp>
        <p:nvSpPr>
          <p:cNvPr id="179" name="Shape 179"/>
          <p:cNvSpPr txBox="1">
            <a:spLocks noGrp="1"/>
          </p:cNvSpPr>
          <p:nvPr>
            <p:ph type="subTitle" idx="1"/>
          </p:nvPr>
        </p:nvSpPr>
        <p:spPr>
          <a:xfrm>
            <a:off x="1080000" y="3602037"/>
            <a:ext cx="10273799" cy="2778962"/>
          </a:xfrm>
          <a:prstGeom prst="rect">
            <a:avLst/>
          </a:prstGeom>
          <a:noFill/>
          <a:ln>
            <a:noFill/>
          </a:ln>
        </p:spPr>
        <p:txBody>
          <a:bodyPr lIns="91425" tIns="45700" rIns="91425" bIns="45700" anchor="t" anchorCtr="0">
            <a:noAutofit/>
          </a:bodyPr>
          <a:lstStyle/>
          <a:p>
            <a:pPr marL="457200" lvl="0" indent="-457200">
              <a:spcBef>
                <a:spcPts val="600"/>
              </a:spcBef>
              <a:buClr>
                <a:srgbClr val="01B6AD"/>
              </a:buClr>
              <a:buSzPct val="80000"/>
              <a:buFont typeface="Arial" panose="020B0604020202020204" pitchFamily="34" charset="0"/>
              <a:buChar char="─"/>
            </a:pPr>
            <a:r>
              <a:rPr lang="cs-CZ" sz="4000" dirty="0">
                <a:solidFill>
                  <a:schemeClr val="bg2"/>
                </a:solidFill>
              </a:rPr>
              <a:t>K čemu slouží</a:t>
            </a:r>
          </a:p>
          <a:p>
            <a:pPr marL="457200" lvl="0" indent="-457200">
              <a:spcBef>
                <a:spcPts val="600"/>
              </a:spcBef>
              <a:buClr>
                <a:srgbClr val="01B6AD"/>
              </a:buClr>
              <a:buSzPct val="80000"/>
              <a:buFont typeface="Arial" panose="020B0604020202020204" pitchFamily="34" charset="0"/>
              <a:buChar char="─"/>
            </a:pPr>
            <a:r>
              <a:rPr lang="cs-CZ" sz="4000" dirty="0" err="1">
                <a:solidFill>
                  <a:schemeClr val="bg2"/>
                </a:solidFill>
              </a:rPr>
              <a:t>Kriteria</a:t>
            </a:r>
            <a:r>
              <a:rPr lang="cs-CZ" sz="4000" dirty="0">
                <a:solidFill>
                  <a:schemeClr val="bg2"/>
                </a:solidFill>
              </a:rPr>
              <a:t> výběru běžného účtu</a:t>
            </a:r>
          </a:p>
          <a:p>
            <a:pPr marL="457200" lvl="0" indent="-457200">
              <a:spcBef>
                <a:spcPts val="600"/>
              </a:spcBef>
              <a:buClr>
                <a:srgbClr val="01B6AD"/>
              </a:buClr>
              <a:buSzPct val="80000"/>
              <a:buFont typeface="Arial" panose="020B0604020202020204" pitchFamily="34" charset="0"/>
              <a:buChar char="─"/>
            </a:pPr>
            <a:r>
              <a:rPr lang="cs-CZ" sz="4000" dirty="0">
                <a:solidFill>
                  <a:schemeClr val="bg2"/>
                </a:solidFill>
              </a:rPr>
              <a:t>Elektronické bankovnictví</a:t>
            </a:r>
          </a:p>
          <a:p>
            <a:pPr marL="457200" lvl="0" indent="-457200">
              <a:spcBef>
                <a:spcPts val="600"/>
              </a:spcBef>
              <a:buClr>
                <a:srgbClr val="01B6AD"/>
              </a:buClr>
              <a:buSzPct val="80000"/>
              <a:buFont typeface="Arial" panose="020B0604020202020204" pitchFamily="34" charset="0"/>
              <a:buChar char="─"/>
            </a:pPr>
            <a:r>
              <a:rPr lang="cs-CZ" sz="4000" dirty="0">
                <a:solidFill>
                  <a:schemeClr val="bg2"/>
                </a:solidFill>
              </a:rPr>
              <a:t>platební karty k účtu</a:t>
            </a:r>
          </a:p>
          <a:p>
            <a:pPr marL="571500" lvl="0" indent="-571500">
              <a:spcBef>
                <a:spcPts val="600"/>
              </a:spcBef>
              <a:buClr>
                <a:schemeClr val="bg2"/>
              </a:buClr>
              <a:buSzPct val="80000"/>
              <a:buFont typeface="Arial" panose="020B0604020202020204" pitchFamily="34" charset="0"/>
              <a:buChar char="─"/>
            </a:pPr>
            <a:endParaRPr lang="cs-CZ" sz="2800" dirty="0">
              <a:solidFill>
                <a:schemeClr val="bg2"/>
              </a:solidFill>
            </a:endParaRPr>
          </a:p>
          <a:p>
            <a:pPr marL="571500" lvl="0" indent="-571500">
              <a:spcBef>
                <a:spcPts val="600"/>
              </a:spcBef>
              <a:buClr>
                <a:schemeClr val="bg2"/>
              </a:buClr>
              <a:buSzPct val="80000"/>
              <a:buFont typeface="Arial" panose="020B0604020202020204" pitchFamily="34" charset="0"/>
              <a:buChar char="─"/>
            </a:pPr>
            <a:endParaRPr lang="cs-CZ" sz="2800" dirty="0">
              <a:solidFill>
                <a:schemeClr val="bg2"/>
              </a:solidFill>
            </a:endParaRPr>
          </a:p>
          <a:p>
            <a:pPr marL="571500" lvl="0" indent="-571500">
              <a:spcBef>
                <a:spcPts val="600"/>
              </a:spcBef>
              <a:buClr>
                <a:schemeClr val="bg2"/>
              </a:buClr>
              <a:buSzPct val="80000"/>
              <a:buFont typeface="Arial" panose="020B0604020202020204" pitchFamily="34" charset="0"/>
              <a:buChar char="─"/>
            </a:pPr>
            <a:endParaRPr lang="cs-CZ" sz="2800" dirty="0">
              <a:solidFill>
                <a:schemeClr val="bg2"/>
              </a:solidFill>
            </a:endParaRPr>
          </a:p>
          <a:p>
            <a:pPr marL="571500" marR="0" lvl="0" indent="-571500" algn="l" rtl="0">
              <a:lnSpc>
                <a:spcPct val="90000"/>
              </a:lnSpc>
              <a:spcBef>
                <a:spcPts val="600"/>
              </a:spcBef>
              <a:buClr>
                <a:schemeClr val="bg2"/>
              </a:buClr>
              <a:buSzPct val="80000"/>
              <a:buFont typeface="Arial" panose="020B0604020202020204" pitchFamily="34" charset="0"/>
              <a:buChar char="─"/>
            </a:pPr>
            <a:endParaRPr lang="cs-CZ" sz="2800" b="0" i="0" u="none" strike="noStrike" cap="none" dirty="0">
              <a:solidFill>
                <a:schemeClr val="bg2"/>
              </a:solidFill>
              <a:sym typeface="Arial"/>
            </a:endParaRPr>
          </a:p>
          <a:p>
            <a:pPr marL="571500" marR="0" lvl="0" indent="-571500" algn="l" rtl="0">
              <a:lnSpc>
                <a:spcPct val="90000"/>
              </a:lnSpc>
              <a:spcBef>
                <a:spcPts val="600"/>
              </a:spcBef>
              <a:buClr>
                <a:schemeClr val="bg2"/>
              </a:buClr>
              <a:buSzPct val="80000"/>
              <a:buFont typeface="Arial" panose="020B0604020202020204" pitchFamily="34" charset="0"/>
              <a:buChar char="─"/>
            </a:pPr>
            <a:endParaRPr lang="cs-CZ" sz="2800" b="0" i="0" u="none" strike="noStrike" cap="none" dirty="0">
              <a:solidFill>
                <a:schemeClr val="bg2"/>
              </a:solidFill>
              <a:sym typeface="Arial"/>
            </a:endParaRPr>
          </a:p>
          <a:p>
            <a:pPr marR="0" lvl="0" algn="l" rtl="0">
              <a:lnSpc>
                <a:spcPct val="90000"/>
              </a:lnSpc>
              <a:spcBef>
                <a:spcPts val="0"/>
              </a:spcBef>
              <a:buClr>
                <a:srgbClr val="257D40"/>
              </a:buClr>
              <a:buSzPct val="80000"/>
            </a:pPr>
            <a:endParaRPr lang="cs-CZ" sz="3600" b="0" i="0" u="none" strike="noStrike" cap="none" dirty="0">
              <a:solidFill>
                <a:srgbClr val="257D40"/>
              </a:solidFill>
              <a:latin typeface="Arial"/>
              <a:ea typeface="Arial"/>
              <a:cs typeface="Arial"/>
              <a:sym typeface="Arial"/>
            </a:endParaRPr>
          </a:p>
          <a:p>
            <a:pPr marL="742950" marR="0" lvl="0" indent="-742950" algn="l" rtl="0">
              <a:lnSpc>
                <a:spcPct val="90000"/>
              </a:lnSpc>
              <a:spcBef>
                <a:spcPts val="0"/>
              </a:spcBef>
              <a:buClr>
                <a:srgbClr val="A20000"/>
              </a:buClr>
              <a:buSzPct val="80000"/>
              <a:buFont typeface="+mj-lt"/>
              <a:buAutoNum type="arabicPeriod"/>
            </a:pPr>
            <a:endParaRPr lang="cs-CZ" sz="3600" b="0" i="0" u="none" strike="noStrike" cap="none" dirty="0">
              <a:solidFill>
                <a:srgbClr val="A20000"/>
              </a:solidFill>
              <a:latin typeface="Arial"/>
              <a:ea typeface="Arial"/>
              <a:cs typeface="Arial"/>
              <a:sym typeface="Arial"/>
            </a:endParaRPr>
          </a:p>
        </p:txBody>
      </p:sp>
      <p:sp>
        <p:nvSpPr>
          <p:cNvPr id="4" name="Podnadpis 1"/>
          <p:cNvSpPr txBox="1">
            <a:spLocks/>
          </p:cNvSpPr>
          <p:nvPr/>
        </p:nvSpPr>
        <p:spPr>
          <a:xfrm>
            <a:off x="10753855" y="5817725"/>
            <a:ext cx="599944" cy="459600"/>
          </a:xfrm>
          <a:prstGeom prst="rect">
            <a:avLst/>
          </a:prstGeom>
          <a:noFill/>
          <a:ln>
            <a:noFill/>
          </a:ln>
        </p:spPr>
        <p:txBody>
          <a:bodyPr lIns="91425" tIns="91425" rIns="91425" bIns="91425" anchor="t" anchorCtr="0"/>
          <a:lstStyle>
            <a:defPPr marR="0" lvl="0" algn="l" rtl="0">
              <a:lnSpc>
                <a:spcPct val="100000"/>
              </a:lnSpc>
              <a:spcBef>
                <a:spcPts val="0"/>
              </a:spcBef>
              <a:spcAft>
                <a:spcPts val="0"/>
              </a:spcAft>
            </a:defPPr>
            <a:lvl1pPr marL="0" marR="0" lvl="0" indent="0" algn="l" rtl="0">
              <a:lnSpc>
                <a:spcPct val="90000"/>
              </a:lnSpc>
              <a:spcBef>
                <a:spcPts val="1000"/>
              </a:spcBef>
              <a:spcAft>
                <a:spcPts val="0"/>
              </a:spcAft>
              <a:buClr>
                <a:schemeClr val="dk1"/>
              </a:buClr>
              <a:buSzPct val="100000"/>
              <a:buFont typeface="Arial"/>
              <a:buNone/>
              <a:defRPr sz="2400" b="0" i="0" u="none" strike="noStrike" cap="none">
                <a:solidFill>
                  <a:schemeClr val="dk1"/>
                </a:solidFill>
                <a:latin typeface="Arial"/>
                <a:ea typeface="Arial"/>
                <a:cs typeface="Arial"/>
                <a:sym typeface="Arial"/>
              </a:defRPr>
            </a:lvl1pPr>
            <a:lvl2pPr marL="457200" marR="0" lvl="1" indent="0" algn="ctr" rtl="0">
              <a:lnSpc>
                <a:spcPct val="90000"/>
              </a:lnSpc>
              <a:spcBef>
                <a:spcPts val="500"/>
              </a:spcBef>
              <a:spcAft>
                <a:spcPts val="0"/>
              </a:spcAft>
              <a:buClr>
                <a:schemeClr val="dk1"/>
              </a:buClr>
              <a:buSzPct val="100000"/>
              <a:buFont typeface="Arial"/>
              <a:buNone/>
              <a:defRPr sz="2000" b="0" i="0" u="none" strike="noStrike" cap="none">
                <a:solidFill>
                  <a:schemeClr val="dk1"/>
                </a:solidFill>
                <a:latin typeface="Arial"/>
                <a:ea typeface="Arial"/>
                <a:cs typeface="Arial"/>
                <a:sym typeface="Arial"/>
              </a:defRPr>
            </a:lvl2pPr>
            <a:lvl3pPr marL="914400" marR="0" lvl="2" indent="0" algn="ctr" rtl="0">
              <a:lnSpc>
                <a:spcPct val="90000"/>
              </a:lnSpc>
              <a:spcBef>
                <a:spcPts val="50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3pPr>
            <a:lvl4pPr marL="1371600" marR="0" lvl="3" indent="0" algn="ctr" rtl="0">
              <a:lnSpc>
                <a:spcPct val="90000"/>
              </a:lnSpc>
              <a:spcBef>
                <a:spcPts val="500"/>
              </a:spcBef>
              <a:spcAft>
                <a:spcPts val="0"/>
              </a:spcAft>
              <a:buClr>
                <a:schemeClr val="dk1"/>
              </a:buClr>
              <a:buSzPct val="100000"/>
              <a:buFont typeface="Arial"/>
              <a:buNone/>
              <a:defRPr sz="1600" b="0" i="0" u="none" strike="noStrike" cap="none">
                <a:solidFill>
                  <a:schemeClr val="dk1"/>
                </a:solidFill>
                <a:latin typeface="Arial"/>
                <a:ea typeface="Arial"/>
                <a:cs typeface="Arial"/>
                <a:sym typeface="Arial"/>
              </a:defRPr>
            </a:lvl4pPr>
            <a:lvl5pPr marL="1828800" marR="0" lvl="4" indent="0" algn="ctr" rtl="0">
              <a:lnSpc>
                <a:spcPct val="90000"/>
              </a:lnSpc>
              <a:spcBef>
                <a:spcPts val="500"/>
              </a:spcBef>
              <a:spcAft>
                <a:spcPts val="0"/>
              </a:spcAft>
              <a:buClr>
                <a:schemeClr val="dk1"/>
              </a:buClr>
              <a:buSzPct val="100000"/>
              <a:buFont typeface="Arial"/>
              <a:buNone/>
              <a:defRPr sz="1600" b="0" i="0" u="none" strike="noStrike" cap="none">
                <a:solidFill>
                  <a:schemeClr val="dk1"/>
                </a:solidFill>
                <a:latin typeface="Arial"/>
                <a:ea typeface="Arial"/>
                <a:cs typeface="Arial"/>
                <a:sym typeface="Arial"/>
              </a:defRPr>
            </a:lvl5pPr>
            <a:lvl6pPr marL="2286000" marR="0" lvl="5" indent="0" algn="ctr" rtl="0">
              <a:lnSpc>
                <a:spcPct val="90000"/>
              </a:lnSpc>
              <a:spcBef>
                <a:spcPts val="500"/>
              </a:spcBef>
              <a:spcAft>
                <a:spcPts val="0"/>
              </a:spcAft>
              <a:buClr>
                <a:schemeClr val="dk1"/>
              </a:buClr>
              <a:buSzPct val="100000"/>
              <a:buFont typeface="Arial"/>
              <a:buNone/>
              <a:defRPr sz="1600" b="0" i="0" u="none" strike="noStrike" cap="none">
                <a:solidFill>
                  <a:schemeClr val="dk1"/>
                </a:solidFill>
                <a:latin typeface="Arial"/>
                <a:ea typeface="Arial"/>
                <a:cs typeface="Arial"/>
                <a:sym typeface="Arial"/>
              </a:defRPr>
            </a:lvl6pPr>
            <a:lvl7pPr marL="2743200" marR="0" lvl="6" indent="0" algn="ctr" rtl="0">
              <a:lnSpc>
                <a:spcPct val="90000"/>
              </a:lnSpc>
              <a:spcBef>
                <a:spcPts val="500"/>
              </a:spcBef>
              <a:spcAft>
                <a:spcPts val="0"/>
              </a:spcAft>
              <a:buClr>
                <a:schemeClr val="dk1"/>
              </a:buClr>
              <a:buSzPct val="100000"/>
              <a:buFont typeface="Arial"/>
              <a:buNone/>
              <a:defRPr sz="1600" b="0" i="0" u="none" strike="noStrike" cap="none">
                <a:solidFill>
                  <a:schemeClr val="dk1"/>
                </a:solidFill>
                <a:latin typeface="Arial"/>
                <a:ea typeface="Arial"/>
                <a:cs typeface="Arial"/>
                <a:sym typeface="Arial"/>
              </a:defRPr>
            </a:lvl7pPr>
            <a:lvl8pPr marL="3200400" marR="0" lvl="7" indent="0" algn="ctr" rtl="0">
              <a:lnSpc>
                <a:spcPct val="90000"/>
              </a:lnSpc>
              <a:spcBef>
                <a:spcPts val="500"/>
              </a:spcBef>
              <a:spcAft>
                <a:spcPts val="0"/>
              </a:spcAft>
              <a:buClr>
                <a:schemeClr val="dk1"/>
              </a:buClr>
              <a:buSzPct val="100000"/>
              <a:buFont typeface="Arial"/>
              <a:buNone/>
              <a:defRPr sz="1600" b="0" i="0" u="none" strike="noStrike" cap="none">
                <a:solidFill>
                  <a:schemeClr val="dk1"/>
                </a:solidFill>
                <a:latin typeface="Arial"/>
                <a:ea typeface="Arial"/>
                <a:cs typeface="Arial"/>
                <a:sym typeface="Arial"/>
              </a:defRPr>
            </a:lvl8pPr>
            <a:lvl9pPr marL="3657600" marR="0" lvl="8" indent="0" algn="ctr" rtl="0">
              <a:lnSpc>
                <a:spcPct val="90000"/>
              </a:lnSpc>
              <a:spcBef>
                <a:spcPts val="500"/>
              </a:spcBef>
              <a:spcAft>
                <a:spcPts val="0"/>
              </a:spcAft>
              <a:buClr>
                <a:schemeClr val="dk1"/>
              </a:buClr>
              <a:buSzPct val="100000"/>
              <a:buFont typeface="Arial"/>
              <a:buNone/>
              <a:defRPr sz="1600" b="0" i="0" u="none" strike="noStrike" cap="none">
                <a:solidFill>
                  <a:schemeClr val="dk1"/>
                </a:solidFill>
                <a:latin typeface="Arial"/>
                <a:ea typeface="Arial"/>
                <a:cs typeface="Arial"/>
                <a:sym typeface="Arial"/>
              </a:defRPr>
            </a:lvl9pPr>
          </a:lstStyle>
          <a:p>
            <a:endParaRPr lang="cs-CZ" sz="3600" b="1" dirty="0">
              <a:solidFill>
                <a:srgbClr val="C00000"/>
              </a:solidFill>
            </a:endParaRPr>
          </a:p>
        </p:txBody>
      </p:sp>
    </p:spTree>
    <p:extLst>
      <p:ext uri="{BB962C8B-B14F-4D97-AF65-F5344CB8AC3E}">
        <p14:creationId xmlns:p14="http://schemas.microsoft.com/office/powerpoint/2010/main" val="3970023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9"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a:stretch>
        </a:blipFill>
        <a:effectLst/>
      </p:bgPr>
    </p:bg>
    <p:spTree>
      <p:nvGrpSpPr>
        <p:cNvPr id="1" name="Shape 177"/>
        <p:cNvGrpSpPr/>
        <p:nvPr/>
      </p:nvGrpSpPr>
      <p:grpSpPr>
        <a:xfrm>
          <a:off x="0" y="0"/>
          <a:ext cx="0" cy="0"/>
          <a:chOff x="0" y="0"/>
          <a:chExt cx="0" cy="0"/>
        </a:xfrm>
      </p:grpSpPr>
      <p:sp>
        <p:nvSpPr>
          <p:cNvPr id="178" name="Shape 178"/>
          <p:cNvSpPr txBox="1">
            <a:spLocks noGrp="1"/>
          </p:cNvSpPr>
          <p:nvPr>
            <p:ph type="ctrTitle"/>
          </p:nvPr>
        </p:nvSpPr>
        <p:spPr>
          <a:xfrm>
            <a:off x="1080000" y="2405266"/>
            <a:ext cx="10273799" cy="1104694"/>
          </a:xfrm>
          <a:prstGeom prst="rect">
            <a:avLst/>
          </a:prstGeom>
          <a:noFill/>
          <a:ln>
            <a:noFill/>
          </a:ln>
        </p:spPr>
        <p:txBody>
          <a:bodyPr lIns="91425" tIns="45700" rIns="91425" bIns="45700" anchor="b" anchorCtr="0">
            <a:noAutofit/>
          </a:bodyPr>
          <a:lstStyle/>
          <a:p>
            <a:pPr marL="0" marR="0" lvl="0" indent="0" algn="l" rtl="0">
              <a:lnSpc>
                <a:spcPct val="90000"/>
              </a:lnSpc>
              <a:spcBef>
                <a:spcPts val="0"/>
              </a:spcBef>
              <a:buClr>
                <a:schemeClr val="dk1"/>
              </a:buClr>
              <a:buSzPct val="25000"/>
              <a:buFont typeface="Arial"/>
              <a:buNone/>
            </a:pPr>
            <a:r>
              <a:rPr lang="cs-CZ" sz="6000" b="0" i="0" u="none" strike="noStrike" cap="none" dirty="0">
                <a:solidFill>
                  <a:schemeClr val="bg2"/>
                </a:solidFill>
                <a:sym typeface="Arial"/>
              </a:rPr>
              <a:t>PLATEBNÍ KARTY</a:t>
            </a:r>
          </a:p>
        </p:txBody>
      </p:sp>
      <p:sp>
        <p:nvSpPr>
          <p:cNvPr id="179" name="Shape 179"/>
          <p:cNvSpPr txBox="1">
            <a:spLocks noGrp="1"/>
          </p:cNvSpPr>
          <p:nvPr>
            <p:ph type="subTitle" idx="1"/>
          </p:nvPr>
        </p:nvSpPr>
        <p:spPr>
          <a:xfrm>
            <a:off x="1080000" y="3602037"/>
            <a:ext cx="10273799" cy="2778962"/>
          </a:xfrm>
          <a:prstGeom prst="rect">
            <a:avLst/>
          </a:prstGeom>
          <a:noFill/>
          <a:ln>
            <a:noFill/>
          </a:ln>
        </p:spPr>
        <p:txBody>
          <a:bodyPr lIns="91425" tIns="45700" rIns="91425" bIns="45700" anchor="t" anchorCtr="0">
            <a:noAutofit/>
          </a:bodyPr>
          <a:lstStyle/>
          <a:p>
            <a:pPr marL="457200" lvl="0" indent="-457200">
              <a:spcBef>
                <a:spcPts val="600"/>
              </a:spcBef>
              <a:buClr>
                <a:srgbClr val="01B6AD"/>
              </a:buClr>
              <a:buSzPct val="80000"/>
              <a:buFont typeface="Arial" panose="020B0604020202020204" pitchFamily="34" charset="0"/>
              <a:buChar char="─"/>
            </a:pPr>
            <a:r>
              <a:rPr lang="cs-CZ" sz="4000" dirty="0">
                <a:solidFill>
                  <a:schemeClr val="bg2"/>
                </a:solidFill>
              </a:rPr>
              <a:t>Debetní karta</a:t>
            </a:r>
          </a:p>
          <a:p>
            <a:pPr marL="457200" lvl="0" indent="-457200">
              <a:spcBef>
                <a:spcPts val="600"/>
              </a:spcBef>
              <a:buClr>
                <a:srgbClr val="01B6AD"/>
              </a:buClr>
              <a:buSzPct val="80000"/>
              <a:buFont typeface="Arial" panose="020B0604020202020204" pitchFamily="34" charset="0"/>
              <a:buChar char="─"/>
            </a:pPr>
            <a:r>
              <a:rPr lang="cs-CZ" sz="4000" dirty="0">
                <a:solidFill>
                  <a:schemeClr val="bg2"/>
                </a:solidFill>
              </a:rPr>
              <a:t>Kreditní karta</a:t>
            </a:r>
          </a:p>
          <a:p>
            <a:pPr lvl="0">
              <a:spcBef>
                <a:spcPts val="600"/>
              </a:spcBef>
              <a:buClr>
                <a:schemeClr val="bg2"/>
              </a:buClr>
              <a:buSzPct val="80000"/>
            </a:pPr>
            <a:endParaRPr lang="cs-CZ" sz="2800" dirty="0">
              <a:solidFill>
                <a:schemeClr val="bg2"/>
              </a:solidFill>
            </a:endParaRPr>
          </a:p>
          <a:p>
            <a:pPr marL="571500" lvl="0" indent="-571500">
              <a:spcBef>
                <a:spcPts val="600"/>
              </a:spcBef>
              <a:buClr>
                <a:schemeClr val="bg2"/>
              </a:buClr>
              <a:buSzPct val="80000"/>
              <a:buFont typeface="Arial" panose="020B0604020202020204" pitchFamily="34" charset="0"/>
              <a:buChar char="─"/>
            </a:pPr>
            <a:endParaRPr lang="cs-CZ" sz="2800" dirty="0">
              <a:solidFill>
                <a:schemeClr val="bg2"/>
              </a:solidFill>
            </a:endParaRPr>
          </a:p>
          <a:p>
            <a:pPr marL="571500" lvl="0" indent="-571500">
              <a:spcBef>
                <a:spcPts val="600"/>
              </a:spcBef>
              <a:buClr>
                <a:schemeClr val="bg2"/>
              </a:buClr>
              <a:buSzPct val="80000"/>
              <a:buFont typeface="Arial" panose="020B0604020202020204" pitchFamily="34" charset="0"/>
              <a:buChar char="─"/>
            </a:pPr>
            <a:endParaRPr lang="cs-CZ" sz="2800" dirty="0">
              <a:solidFill>
                <a:schemeClr val="bg2"/>
              </a:solidFill>
            </a:endParaRPr>
          </a:p>
          <a:p>
            <a:pPr marL="571500" lvl="0" indent="-571500">
              <a:spcBef>
                <a:spcPts val="600"/>
              </a:spcBef>
              <a:buClr>
                <a:schemeClr val="bg2"/>
              </a:buClr>
              <a:buSzPct val="80000"/>
              <a:buFont typeface="Arial" panose="020B0604020202020204" pitchFamily="34" charset="0"/>
              <a:buChar char="─"/>
            </a:pPr>
            <a:endParaRPr lang="cs-CZ" sz="2800" dirty="0">
              <a:solidFill>
                <a:schemeClr val="bg2"/>
              </a:solidFill>
            </a:endParaRPr>
          </a:p>
          <a:p>
            <a:pPr marL="571500" marR="0" lvl="0" indent="-571500" algn="l" rtl="0">
              <a:lnSpc>
                <a:spcPct val="90000"/>
              </a:lnSpc>
              <a:spcBef>
                <a:spcPts val="600"/>
              </a:spcBef>
              <a:buClr>
                <a:schemeClr val="bg2"/>
              </a:buClr>
              <a:buSzPct val="80000"/>
              <a:buFont typeface="Arial" panose="020B0604020202020204" pitchFamily="34" charset="0"/>
              <a:buChar char="─"/>
            </a:pPr>
            <a:endParaRPr lang="cs-CZ" sz="2800" b="0" i="0" u="none" strike="noStrike" cap="none" dirty="0">
              <a:solidFill>
                <a:schemeClr val="bg2"/>
              </a:solidFill>
              <a:sym typeface="Arial"/>
            </a:endParaRPr>
          </a:p>
          <a:p>
            <a:pPr marL="571500" marR="0" lvl="0" indent="-571500" algn="l" rtl="0">
              <a:lnSpc>
                <a:spcPct val="90000"/>
              </a:lnSpc>
              <a:spcBef>
                <a:spcPts val="600"/>
              </a:spcBef>
              <a:buClr>
                <a:schemeClr val="bg2"/>
              </a:buClr>
              <a:buSzPct val="80000"/>
              <a:buFont typeface="Arial" panose="020B0604020202020204" pitchFamily="34" charset="0"/>
              <a:buChar char="─"/>
            </a:pPr>
            <a:endParaRPr lang="cs-CZ" sz="2800" b="0" i="0" u="none" strike="noStrike" cap="none" dirty="0">
              <a:solidFill>
                <a:schemeClr val="bg2"/>
              </a:solidFill>
              <a:sym typeface="Arial"/>
            </a:endParaRPr>
          </a:p>
          <a:p>
            <a:pPr marR="0" lvl="0" algn="l" rtl="0">
              <a:lnSpc>
                <a:spcPct val="90000"/>
              </a:lnSpc>
              <a:spcBef>
                <a:spcPts val="0"/>
              </a:spcBef>
              <a:buClr>
                <a:srgbClr val="257D40"/>
              </a:buClr>
              <a:buSzPct val="80000"/>
            </a:pPr>
            <a:endParaRPr lang="cs-CZ" sz="3600" b="0" i="0" u="none" strike="noStrike" cap="none" dirty="0">
              <a:solidFill>
                <a:srgbClr val="257D40"/>
              </a:solidFill>
              <a:latin typeface="Arial"/>
              <a:ea typeface="Arial"/>
              <a:cs typeface="Arial"/>
              <a:sym typeface="Arial"/>
            </a:endParaRPr>
          </a:p>
          <a:p>
            <a:pPr marL="742950" marR="0" lvl="0" indent="-742950" algn="l" rtl="0">
              <a:lnSpc>
                <a:spcPct val="90000"/>
              </a:lnSpc>
              <a:spcBef>
                <a:spcPts val="0"/>
              </a:spcBef>
              <a:buClr>
                <a:srgbClr val="A20000"/>
              </a:buClr>
              <a:buSzPct val="80000"/>
              <a:buFont typeface="+mj-lt"/>
              <a:buAutoNum type="arabicPeriod"/>
            </a:pPr>
            <a:endParaRPr lang="cs-CZ" sz="3600" b="0" i="0" u="none" strike="noStrike" cap="none" dirty="0">
              <a:solidFill>
                <a:srgbClr val="A20000"/>
              </a:solidFill>
              <a:latin typeface="Arial"/>
              <a:ea typeface="Arial"/>
              <a:cs typeface="Arial"/>
              <a:sym typeface="Arial"/>
            </a:endParaRPr>
          </a:p>
        </p:txBody>
      </p:sp>
      <p:sp>
        <p:nvSpPr>
          <p:cNvPr id="4" name="Podnadpis 1"/>
          <p:cNvSpPr txBox="1">
            <a:spLocks/>
          </p:cNvSpPr>
          <p:nvPr/>
        </p:nvSpPr>
        <p:spPr>
          <a:xfrm>
            <a:off x="10185991" y="5912481"/>
            <a:ext cx="508590" cy="386888"/>
          </a:xfrm>
          <a:prstGeom prst="rect">
            <a:avLst/>
          </a:prstGeom>
          <a:noFill/>
          <a:ln>
            <a:noFill/>
          </a:ln>
        </p:spPr>
        <p:txBody>
          <a:bodyPr lIns="91425" tIns="91425" rIns="91425" bIns="91425" anchor="t" anchorCtr="0"/>
          <a:lstStyle>
            <a:defPPr marR="0" lvl="0" algn="l" rtl="0">
              <a:lnSpc>
                <a:spcPct val="100000"/>
              </a:lnSpc>
              <a:spcBef>
                <a:spcPts val="0"/>
              </a:spcBef>
              <a:spcAft>
                <a:spcPts val="0"/>
              </a:spcAft>
            </a:defPPr>
            <a:lvl1pPr marL="0" marR="0" lvl="0" indent="0" algn="l" rtl="0">
              <a:lnSpc>
                <a:spcPct val="90000"/>
              </a:lnSpc>
              <a:spcBef>
                <a:spcPts val="1000"/>
              </a:spcBef>
              <a:spcAft>
                <a:spcPts val="0"/>
              </a:spcAft>
              <a:buClr>
                <a:schemeClr val="dk1"/>
              </a:buClr>
              <a:buSzPct val="100000"/>
              <a:buFont typeface="Arial"/>
              <a:buNone/>
              <a:defRPr sz="2400" b="0" i="0" u="none" strike="noStrike" cap="none">
                <a:solidFill>
                  <a:schemeClr val="dk1"/>
                </a:solidFill>
                <a:latin typeface="Arial"/>
                <a:ea typeface="Arial"/>
                <a:cs typeface="Arial"/>
                <a:sym typeface="Arial"/>
              </a:defRPr>
            </a:lvl1pPr>
            <a:lvl2pPr marL="457200" marR="0" lvl="1" indent="0" algn="ctr" rtl="0">
              <a:lnSpc>
                <a:spcPct val="90000"/>
              </a:lnSpc>
              <a:spcBef>
                <a:spcPts val="500"/>
              </a:spcBef>
              <a:spcAft>
                <a:spcPts val="0"/>
              </a:spcAft>
              <a:buClr>
                <a:schemeClr val="dk1"/>
              </a:buClr>
              <a:buSzPct val="100000"/>
              <a:buFont typeface="Arial"/>
              <a:buNone/>
              <a:defRPr sz="2000" b="0" i="0" u="none" strike="noStrike" cap="none">
                <a:solidFill>
                  <a:schemeClr val="dk1"/>
                </a:solidFill>
                <a:latin typeface="Arial"/>
                <a:ea typeface="Arial"/>
                <a:cs typeface="Arial"/>
                <a:sym typeface="Arial"/>
              </a:defRPr>
            </a:lvl2pPr>
            <a:lvl3pPr marL="914400" marR="0" lvl="2" indent="0" algn="ctr" rtl="0">
              <a:lnSpc>
                <a:spcPct val="90000"/>
              </a:lnSpc>
              <a:spcBef>
                <a:spcPts val="50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3pPr>
            <a:lvl4pPr marL="1371600" marR="0" lvl="3" indent="0" algn="ctr" rtl="0">
              <a:lnSpc>
                <a:spcPct val="90000"/>
              </a:lnSpc>
              <a:spcBef>
                <a:spcPts val="500"/>
              </a:spcBef>
              <a:spcAft>
                <a:spcPts val="0"/>
              </a:spcAft>
              <a:buClr>
                <a:schemeClr val="dk1"/>
              </a:buClr>
              <a:buSzPct val="100000"/>
              <a:buFont typeface="Arial"/>
              <a:buNone/>
              <a:defRPr sz="1600" b="0" i="0" u="none" strike="noStrike" cap="none">
                <a:solidFill>
                  <a:schemeClr val="dk1"/>
                </a:solidFill>
                <a:latin typeface="Arial"/>
                <a:ea typeface="Arial"/>
                <a:cs typeface="Arial"/>
                <a:sym typeface="Arial"/>
              </a:defRPr>
            </a:lvl4pPr>
            <a:lvl5pPr marL="1828800" marR="0" lvl="4" indent="0" algn="ctr" rtl="0">
              <a:lnSpc>
                <a:spcPct val="90000"/>
              </a:lnSpc>
              <a:spcBef>
                <a:spcPts val="500"/>
              </a:spcBef>
              <a:spcAft>
                <a:spcPts val="0"/>
              </a:spcAft>
              <a:buClr>
                <a:schemeClr val="dk1"/>
              </a:buClr>
              <a:buSzPct val="100000"/>
              <a:buFont typeface="Arial"/>
              <a:buNone/>
              <a:defRPr sz="1600" b="0" i="0" u="none" strike="noStrike" cap="none">
                <a:solidFill>
                  <a:schemeClr val="dk1"/>
                </a:solidFill>
                <a:latin typeface="Arial"/>
                <a:ea typeface="Arial"/>
                <a:cs typeface="Arial"/>
                <a:sym typeface="Arial"/>
              </a:defRPr>
            </a:lvl5pPr>
            <a:lvl6pPr marL="2286000" marR="0" lvl="5" indent="0" algn="ctr" rtl="0">
              <a:lnSpc>
                <a:spcPct val="90000"/>
              </a:lnSpc>
              <a:spcBef>
                <a:spcPts val="500"/>
              </a:spcBef>
              <a:spcAft>
                <a:spcPts val="0"/>
              </a:spcAft>
              <a:buClr>
                <a:schemeClr val="dk1"/>
              </a:buClr>
              <a:buSzPct val="100000"/>
              <a:buFont typeface="Arial"/>
              <a:buNone/>
              <a:defRPr sz="1600" b="0" i="0" u="none" strike="noStrike" cap="none">
                <a:solidFill>
                  <a:schemeClr val="dk1"/>
                </a:solidFill>
                <a:latin typeface="Arial"/>
                <a:ea typeface="Arial"/>
                <a:cs typeface="Arial"/>
                <a:sym typeface="Arial"/>
              </a:defRPr>
            </a:lvl6pPr>
            <a:lvl7pPr marL="2743200" marR="0" lvl="6" indent="0" algn="ctr" rtl="0">
              <a:lnSpc>
                <a:spcPct val="90000"/>
              </a:lnSpc>
              <a:spcBef>
                <a:spcPts val="500"/>
              </a:spcBef>
              <a:spcAft>
                <a:spcPts val="0"/>
              </a:spcAft>
              <a:buClr>
                <a:schemeClr val="dk1"/>
              </a:buClr>
              <a:buSzPct val="100000"/>
              <a:buFont typeface="Arial"/>
              <a:buNone/>
              <a:defRPr sz="1600" b="0" i="0" u="none" strike="noStrike" cap="none">
                <a:solidFill>
                  <a:schemeClr val="dk1"/>
                </a:solidFill>
                <a:latin typeface="Arial"/>
                <a:ea typeface="Arial"/>
                <a:cs typeface="Arial"/>
                <a:sym typeface="Arial"/>
              </a:defRPr>
            </a:lvl7pPr>
            <a:lvl8pPr marL="3200400" marR="0" lvl="7" indent="0" algn="ctr" rtl="0">
              <a:lnSpc>
                <a:spcPct val="90000"/>
              </a:lnSpc>
              <a:spcBef>
                <a:spcPts val="500"/>
              </a:spcBef>
              <a:spcAft>
                <a:spcPts val="0"/>
              </a:spcAft>
              <a:buClr>
                <a:schemeClr val="dk1"/>
              </a:buClr>
              <a:buSzPct val="100000"/>
              <a:buFont typeface="Arial"/>
              <a:buNone/>
              <a:defRPr sz="1600" b="0" i="0" u="none" strike="noStrike" cap="none">
                <a:solidFill>
                  <a:schemeClr val="dk1"/>
                </a:solidFill>
                <a:latin typeface="Arial"/>
                <a:ea typeface="Arial"/>
                <a:cs typeface="Arial"/>
                <a:sym typeface="Arial"/>
              </a:defRPr>
            </a:lvl8pPr>
            <a:lvl9pPr marL="3657600" marR="0" lvl="8" indent="0" algn="ctr" rtl="0">
              <a:lnSpc>
                <a:spcPct val="90000"/>
              </a:lnSpc>
              <a:spcBef>
                <a:spcPts val="500"/>
              </a:spcBef>
              <a:spcAft>
                <a:spcPts val="0"/>
              </a:spcAft>
              <a:buClr>
                <a:schemeClr val="dk1"/>
              </a:buClr>
              <a:buSzPct val="100000"/>
              <a:buFont typeface="Arial"/>
              <a:buNone/>
              <a:defRPr sz="1600" b="0" i="0" u="none" strike="noStrike" cap="none">
                <a:solidFill>
                  <a:schemeClr val="dk1"/>
                </a:solidFill>
                <a:latin typeface="Arial"/>
                <a:ea typeface="Arial"/>
                <a:cs typeface="Arial"/>
                <a:sym typeface="Arial"/>
              </a:defRPr>
            </a:lvl9pPr>
          </a:lstStyle>
          <a:p>
            <a:endParaRPr lang="cs-CZ" sz="3600" b="1" dirty="0">
              <a:solidFill>
                <a:srgbClr val="C00000"/>
              </a:solidFill>
            </a:endParaRPr>
          </a:p>
        </p:txBody>
      </p:sp>
      <p:sp>
        <p:nvSpPr>
          <p:cNvPr id="5" name="Podnadpis 1"/>
          <p:cNvSpPr txBox="1">
            <a:spLocks/>
          </p:cNvSpPr>
          <p:nvPr/>
        </p:nvSpPr>
        <p:spPr>
          <a:xfrm>
            <a:off x="10724218" y="5900913"/>
            <a:ext cx="599944" cy="459600"/>
          </a:xfrm>
          <a:prstGeom prst="rect">
            <a:avLst/>
          </a:prstGeom>
          <a:noFill/>
          <a:ln>
            <a:noFill/>
          </a:ln>
        </p:spPr>
        <p:txBody>
          <a:bodyPr lIns="91425" tIns="91425" rIns="91425" bIns="91425" anchor="t" anchorCtr="0"/>
          <a:lstStyle>
            <a:defPPr marR="0" lvl="0" algn="l" rtl="0">
              <a:lnSpc>
                <a:spcPct val="100000"/>
              </a:lnSpc>
              <a:spcBef>
                <a:spcPts val="0"/>
              </a:spcBef>
              <a:spcAft>
                <a:spcPts val="0"/>
              </a:spcAft>
            </a:defPPr>
            <a:lvl1pPr marL="0" marR="0" lvl="0" indent="0" algn="l" rtl="0">
              <a:lnSpc>
                <a:spcPct val="90000"/>
              </a:lnSpc>
              <a:spcBef>
                <a:spcPts val="1000"/>
              </a:spcBef>
              <a:spcAft>
                <a:spcPts val="0"/>
              </a:spcAft>
              <a:buClr>
                <a:schemeClr val="dk1"/>
              </a:buClr>
              <a:buSzPct val="100000"/>
              <a:buFont typeface="Arial"/>
              <a:buNone/>
              <a:defRPr sz="2400" b="0" i="0" u="none" strike="noStrike" cap="none">
                <a:solidFill>
                  <a:schemeClr val="dk1"/>
                </a:solidFill>
                <a:latin typeface="Arial"/>
                <a:ea typeface="Arial"/>
                <a:cs typeface="Arial"/>
                <a:sym typeface="Arial"/>
              </a:defRPr>
            </a:lvl1pPr>
            <a:lvl2pPr marL="457200" marR="0" lvl="1" indent="0" algn="ctr" rtl="0">
              <a:lnSpc>
                <a:spcPct val="90000"/>
              </a:lnSpc>
              <a:spcBef>
                <a:spcPts val="500"/>
              </a:spcBef>
              <a:spcAft>
                <a:spcPts val="0"/>
              </a:spcAft>
              <a:buClr>
                <a:schemeClr val="dk1"/>
              </a:buClr>
              <a:buSzPct val="100000"/>
              <a:buFont typeface="Arial"/>
              <a:buNone/>
              <a:defRPr sz="2000" b="0" i="0" u="none" strike="noStrike" cap="none">
                <a:solidFill>
                  <a:schemeClr val="dk1"/>
                </a:solidFill>
                <a:latin typeface="Arial"/>
                <a:ea typeface="Arial"/>
                <a:cs typeface="Arial"/>
                <a:sym typeface="Arial"/>
              </a:defRPr>
            </a:lvl2pPr>
            <a:lvl3pPr marL="914400" marR="0" lvl="2" indent="0" algn="ctr" rtl="0">
              <a:lnSpc>
                <a:spcPct val="90000"/>
              </a:lnSpc>
              <a:spcBef>
                <a:spcPts val="500"/>
              </a:spcBef>
              <a:spcAft>
                <a:spcPts val="0"/>
              </a:spcAft>
              <a:buClr>
                <a:schemeClr val="dk1"/>
              </a:buClr>
              <a:buSzPct val="100000"/>
              <a:buFont typeface="Arial"/>
              <a:buNone/>
              <a:defRPr sz="1800" b="0" i="0" u="none" strike="noStrike" cap="none">
                <a:solidFill>
                  <a:schemeClr val="dk1"/>
                </a:solidFill>
                <a:latin typeface="Arial"/>
                <a:ea typeface="Arial"/>
                <a:cs typeface="Arial"/>
                <a:sym typeface="Arial"/>
              </a:defRPr>
            </a:lvl3pPr>
            <a:lvl4pPr marL="1371600" marR="0" lvl="3" indent="0" algn="ctr" rtl="0">
              <a:lnSpc>
                <a:spcPct val="90000"/>
              </a:lnSpc>
              <a:spcBef>
                <a:spcPts val="500"/>
              </a:spcBef>
              <a:spcAft>
                <a:spcPts val="0"/>
              </a:spcAft>
              <a:buClr>
                <a:schemeClr val="dk1"/>
              </a:buClr>
              <a:buSzPct val="100000"/>
              <a:buFont typeface="Arial"/>
              <a:buNone/>
              <a:defRPr sz="1600" b="0" i="0" u="none" strike="noStrike" cap="none">
                <a:solidFill>
                  <a:schemeClr val="dk1"/>
                </a:solidFill>
                <a:latin typeface="Arial"/>
                <a:ea typeface="Arial"/>
                <a:cs typeface="Arial"/>
                <a:sym typeface="Arial"/>
              </a:defRPr>
            </a:lvl4pPr>
            <a:lvl5pPr marL="1828800" marR="0" lvl="4" indent="0" algn="ctr" rtl="0">
              <a:lnSpc>
                <a:spcPct val="90000"/>
              </a:lnSpc>
              <a:spcBef>
                <a:spcPts val="500"/>
              </a:spcBef>
              <a:spcAft>
                <a:spcPts val="0"/>
              </a:spcAft>
              <a:buClr>
                <a:schemeClr val="dk1"/>
              </a:buClr>
              <a:buSzPct val="100000"/>
              <a:buFont typeface="Arial"/>
              <a:buNone/>
              <a:defRPr sz="1600" b="0" i="0" u="none" strike="noStrike" cap="none">
                <a:solidFill>
                  <a:schemeClr val="dk1"/>
                </a:solidFill>
                <a:latin typeface="Arial"/>
                <a:ea typeface="Arial"/>
                <a:cs typeface="Arial"/>
                <a:sym typeface="Arial"/>
              </a:defRPr>
            </a:lvl5pPr>
            <a:lvl6pPr marL="2286000" marR="0" lvl="5" indent="0" algn="ctr" rtl="0">
              <a:lnSpc>
                <a:spcPct val="90000"/>
              </a:lnSpc>
              <a:spcBef>
                <a:spcPts val="500"/>
              </a:spcBef>
              <a:spcAft>
                <a:spcPts val="0"/>
              </a:spcAft>
              <a:buClr>
                <a:schemeClr val="dk1"/>
              </a:buClr>
              <a:buSzPct val="100000"/>
              <a:buFont typeface="Arial"/>
              <a:buNone/>
              <a:defRPr sz="1600" b="0" i="0" u="none" strike="noStrike" cap="none">
                <a:solidFill>
                  <a:schemeClr val="dk1"/>
                </a:solidFill>
                <a:latin typeface="Arial"/>
                <a:ea typeface="Arial"/>
                <a:cs typeface="Arial"/>
                <a:sym typeface="Arial"/>
              </a:defRPr>
            </a:lvl6pPr>
            <a:lvl7pPr marL="2743200" marR="0" lvl="6" indent="0" algn="ctr" rtl="0">
              <a:lnSpc>
                <a:spcPct val="90000"/>
              </a:lnSpc>
              <a:spcBef>
                <a:spcPts val="500"/>
              </a:spcBef>
              <a:spcAft>
                <a:spcPts val="0"/>
              </a:spcAft>
              <a:buClr>
                <a:schemeClr val="dk1"/>
              </a:buClr>
              <a:buSzPct val="100000"/>
              <a:buFont typeface="Arial"/>
              <a:buNone/>
              <a:defRPr sz="1600" b="0" i="0" u="none" strike="noStrike" cap="none">
                <a:solidFill>
                  <a:schemeClr val="dk1"/>
                </a:solidFill>
                <a:latin typeface="Arial"/>
                <a:ea typeface="Arial"/>
                <a:cs typeface="Arial"/>
                <a:sym typeface="Arial"/>
              </a:defRPr>
            </a:lvl7pPr>
            <a:lvl8pPr marL="3200400" marR="0" lvl="7" indent="0" algn="ctr" rtl="0">
              <a:lnSpc>
                <a:spcPct val="90000"/>
              </a:lnSpc>
              <a:spcBef>
                <a:spcPts val="500"/>
              </a:spcBef>
              <a:spcAft>
                <a:spcPts val="0"/>
              </a:spcAft>
              <a:buClr>
                <a:schemeClr val="dk1"/>
              </a:buClr>
              <a:buSzPct val="100000"/>
              <a:buFont typeface="Arial"/>
              <a:buNone/>
              <a:defRPr sz="1600" b="0" i="0" u="none" strike="noStrike" cap="none">
                <a:solidFill>
                  <a:schemeClr val="dk1"/>
                </a:solidFill>
                <a:latin typeface="Arial"/>
                <a:ea typeface="Arial"/>
                <a:cs typeface="Arial"/>
                <a:sym typeface="Arial"/>
              </a:defRPr>
            </a:lvl8pPr>
            <a:lvl9pPr marL="3657600" marR="0" lvl="8" indent="0" algn="ctr" rtl="0">
              <a:lnSpc>
                <a:spcPct val="90000"/>
              </a:lnSpc>
              <a:spcBef>
                <a:spcPts val="500"/>
              </a:spcBef>
              <a:spcAft>
                <a:spcPts val="0"/>
              </a:spcAft>
              <a:buClr>
                <a:schemeClr val="dk1"/>
              </a:buClr>
              <a:buSzPct val="100000"/>
              <a:buFont typeface="Arial"/>
              <a:buNone/>
              <a:defRPr sz="1600" b="0" i="0" u="none" strike="noStrike" cap="none">
                <a:solidFill>
                  <a:schemeClr val="dk1"/>
                </a:solidFill>
                <a:latin typeface="Arial"/>
                <a:ea typeface="Arial"/>
                <a:cs typeface="Arial"/>
                <a:sym typeface="Arial"/>
              </a:defRPr>
            </a:lvl9pPr>
          </a:lstStyle>
          <a:p>
            <a:endParaRPr lang="cs-CZ" sz="3600" b="1" dirty="0">
              <a:solidFill>
                <a:srgbClr val="01B6AD"/>
              </a:solidFill>
            </a:endParaRPr>
          </a:p>
        </p:txBody>
      </p:sp>
      <p:sp>
        <p:nvSpPr>
          <p:cNvPr id="2" name="Obdélník 1">
            <a:extLst>
              <a:ext uri="{FF2B5EF4-FFF2-40B4-BE49-F238E27FC236}">
                <a16:creationId xmlns:a16="http://schemas.microsoft.com/office/drawing/2014/main" id="{D3C5EA0E-80DC-4E13-83BC-5824C3ACF06A}"/>
              </a:ext>
            </a:extLst>
          </p:cNvPr>
          <p:cNvSpPr/>
          <p:nvPr/>
        </p:nvSpPr>
        <p:spPr>
          <a:xfrm>
            <a:off x="6216899" y="4345154"/>
            <a:ext cx="3523722" cy="307777"/>
          </a:xfrm>
          <a:prstGeom prst="rect">
            <a:avLst/>
          </a:prstGeom>
        </p:spPr>
        <p:txBody>
          <a:bodyPr wrap="none">
            <a:spAutoFit/>
          </a:bodyPr>
          <a:lstStyle/>
          <a:p>
            <a:r>
              <a:rPr lang="cs-CZ" dirty="0"/>
              <a:t>07_SS_Platební karty_PREZENTACE.pdf</a:t>
            </a:r>
          </a:p>
        </p:txBody>
      </p:sp>
    </p:spTree>
    <p:extLst>
      <p:ext uri="{BB962C8B-B14F-4D97-AF65-F5344CB8AC3E}">
        <p14:creationId xmlns:p14="http://schemas.microsoft.com/office/powerpoint/2010/main" val="1466173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9"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a:stretch>
        </a:blipFill>
        <a:effectLst/>
      </p:bgPr>
    </p:bg>
    <p:spTree>
      <p:nvGrpSpPr>
        <p:cNvPr id="1" name="Shape 177"/>
        <p:cNvGrpSpPr/>
        <p:nvPr/>
      </p:nvGrpSpPr>
      <p:grpSpPr>
        <a:xfrm>
          <a:off x="0" y="0"/>
          <a:ext cx="0" cy="0"/>
          <a:chOff x="0" y="0"/>
          <a:chExt cx="0" cy="0"/>
        </a:xfrm>
      </p:grpSpPr>
      <p:sp>
        <p:nvSpPr>
          <p:cNvPr id="178" name="Shape 178"/>
          <p:cNvSpPr txBox="1">
            <a:spLocks noGrp="1"/>
          </p:cNvSpPr>
          <p:nvPr>
            <p:ph type="ctrTitle"/>
          </p:nvPr>
        </p:nvSpPr>
        <p:spPr>
          <a:xfrm>
            <a:off x="1080000" y="1478604"/>
            <a:ext cx="10273799" cy="1264596"/>
          </a:xfrm>
          <a:prstGeom prst="rect">
            <a:avLst/>
          </a:prstGeom>
          <a:noFill/>
          <a:ln>
            <a:noFill/>
          </a:ln>
        </p:spPr>
        <p:txBody>
          <a:bodyPr lIns="91425" tIns="45700" rIns="91425" bIns="45700" anchor="b" anchorCtr="0">
            <a:noAutofit/>
          </a:bodyPr>
          <a:lstStyle/>
          <a:p>
            <a:pPr marL="0" marR="0" lvl="0" indent="0" algn="l" rtl="0">
              <a:lnSpc>
                <a:spcPct val="90000"/>
              </a:lnSpc>
              <a:spcBef>
                <a:spcPts val="0"/>
              </a:spcBef>
              <a:buClr>
                <a:schemeClr val="dk1"/>
              </a:buClr>
              <a:buSzPct val="25000"/>
              <a:buFont typeface="Arial"/>
              <a:buNone/>
            </a:pPr>
            <a:r>
              <a:rPr lang="cs-CZ" dirty="0">
                <a:solidFill>
                  <a:srgbClr val="01B6AD"/>
                </a:solidFill>
              </a:rPr>
              <a:t>ÚVĚROVÉ PRODUKTY</a:t>
            </a:r>
            <a:endParaRPr sz="6000" b="0" i="0" u="none" strike="noStrike" cap="none" dirty="0">
              <a:solidFill>
                <a:srgbClr val="01B6AD"/>
              </a:solidFill>
              <a:sym typeface="Arial"/>
            </a:endParaRPr>
          </a:p>
        </p:txBody>
      </p:sp>
      <p:sp>
        <p:nvSpPr>
          <p:cNvPr id="179" name="Shape 179"/>
          <p:cNvSpPr txBox="1">
            <a:spLocks noGrp="1"/>
          </p:cNvSpPr>
          <p:nvPr>
            <p:ph type="subTitle" idx="1"/>
          </p:nvPr>
        </p:nvSpPr>
        <p:spPr>
          <a:xfrm>
            <a:off x="1080000" y="3015574"/>
            <a:ext cx="10273799" cy="3365425"/>
          </a:xfrm>
          <a:prstGeom prst="rect">
            <a:avLst/>
          </a:prstGeom>
          <a:noFill/>
          <a:ln>
            <a:noFill/>
          </a:ln>
        </p:spPr>
        <p:txBody>
          <a:bodyPr lIns="91425" tIns="45700" rIns="91425" bIns="45700" anchor="t" anchorCtr="0">
            <a:noAutofit/>
          </a:bodyPr>
          <a:lstStyle/>
          <a:p>
            <a:pPr marL="457200" lvl="0" indent="-457200">
              <a:spcBef>
                <a:spcPts val="600"/>
              </a:spcBef>
              <a:buClr>
                <a:srgbClr val="01B6AD"/>
              </a:buClr>
              <a:buSzPct val="80000"/>
              <a:buFont typeface="Arial" panose="020B0604020202020204" pitchFamily="34" charset="0"/>
              <a:buChar char="─"/>
            </a:pPr>
            <a:r>
              <a:rPr lang="cs-CZ" sz="4000" dirty="0">
                <a:solidFill>
                  <a:schemeClr val="bg2"/>
                </a:solidFill>
              </a:rPr>
              <a:t>Hypoteční úvěr</a:t>
            </a:r>
          </a:p>
          <a:p>
            <a:pPr marL="457200" lvl="0" indent="-457200">
              <a:spcBef>
                <a:spcPts val="600"/>
              </a:spcBef>
              <a:buClr>
                <a:srgbClr val="01B6AD"/>
              </a:buClr>
              <a:buSzPct val="80000"/>
              <a:buFont typeface="Arial" panose="020B0604020202020204" pitchFamily="34" charset="0"/>
              <a:buChar char="─"/>
            </a:pPr>
            <a:r>
              <a:rPr lang="cs-CZ" sz="4000" dirty="0">
                <a:solidFill>
                  <a:schemeClr val="bg2"/>
                </a:solidFill>
              </a:rPr>
              <a:t>Spotřebitelský úvěr</a:t>
            </a:r>
          </a:p>
          <a:p>
            <a:pPr marL="457200" lvl="0" indent="-457200">
              <a:spcBef>
                <a:spcPts val="600"/>
              </a:spcBef>
              <a:buClr>
                <a:srgbClr val="01B6AD"/>
              </a:buClr>
              <a:buSzPct val="80000"/>
              <a:buFont typeface="Arial" panose="020B0604020202020204" pitchFamily="34" charset="0"/>
              <a:buChar char="─"/>
            </a:pPr>
            <a:r>
              <a:rPr lang="cs-CZ" sz="4000" dirty="0">
                <a:solidFill>
                  <a:schemeClr val="bg2"/>
                </a:solidFill>
              </a:rPr>
              <a:t>Úvěr ze stavebního spoření</a:t>
            </a:r>
          </a:p>
          <a:p>
            <a:pPr marL="457200" lvl="0" indent="-457200">
              <a:spcBef>
                <a:spcPts val="600"/>
              </a:spcBef>
              <a:buClr>
                <a:srgbClr val="01B6AD"/>
              </a:buClr>
              <a:buSzPct val="80000"/>
              <a:buFont typeface="Arial" panose="020B0604020202020204" pitchFamily="34" charset="0"/>
              <a:buChar char="─"/>
            </a:pPr>
            <a:r>
              <a:rPr lang="cs-CZ" sz="4000" dirty="0">
                <a:solidFill>
                  <a:schemeClr val="bg2"/>
                </a:solidFill>
              </a:rPr>
              <a:t>Kontokorentní úvěr</a:t>
            </a:r>
          </a:p>
          <a:p>
            <a:pPr marL="457200" lvl="0" indent="-457200">
              <a:spcBef>
                <a:spcPts val="600"/>
              </a:spcBef>
              <a:buClr>
                <a:srgbClr val="01B6AD"/>
              </a:buClr>
              <a:buSzPct val="80000"/>
              <a:buFont typeface="Arial" panose="020B0604020202020204" pitchFamily="34" charset="0"/>
              <a:buChar char="─"/>
            </a:pPr>
            <a:r>
              <a:rPr lang="cs-CZ" sz="4000" dirty="0">
                <a:solidFill>
                  <a:schemeClr val="bg2"/>
                </a:solidFill>
              </a:rPr>
              <a:t>leasing</a:t>
            </a:r>
          </a:p>
          <a:p>
            <a:pPr lvl="0">
              <a:spcBef>
                <a:spcPts val="600"/>
              </a:spcBef>
              <a:buClr>
                <a:srgbClr val="01B6AD"/>
              </a:buClr>
              <a:buSzPct val="80000"/>
            </a:pPr>
            <a:r>
              <a:rPr lang="cs-CZ" sz="2000" dirty="0">
                <a:solidFill>
                  <a:srgbClr val="01B6AD"/>
                </a:solidFill>
              </a:rPr>
              <a:t>							Úvěry a zadlužení-video pro SŠ</a:t>
            </a:r>
          </a:p>
          <a:p>
            <a:pPr marL="457200" lvl="0" indent="-457200">
              <a:spcBef>
                <a:spcPts val="600"/>
              </a:spcBef>
              <a:buClr>
                <a:srgbClr val="01B6AD"/>
              </a:buClr>
              <a:buSzPct val="80000"/>
              <a:buFont typeface="Arial" panose="020B0604020202020204" pitchFamily="34" charset="0"/>
              <a:buChar char="─"/>
            </a:pPr>
            <a:endParaRPr lang="cs-CZ" sz="2800" dirty="0">
              <a:solidFill>
                <a:schemeClr val="bg2"/>
              </a:solidFill>
            </a:endParaRPr>
          </a:p>
          <a:p>
            <a:pPr marL="571500" lvl="0" indent="-571500">
              <a:spcBef>
                <a:spcPts val="600"/>
              </a:spcBef>
              <a:buClr>
                <a:schemeClr val="bg2"/>
              </a:buClr>
              <a:buSzPct val="80000"/>
              <a:buFont typeface="Arial" panose="020B0604020202020204" pitchFamily="34" charset="0"/>
              <a:buChar char="─"/>
            </a:pPr>
            <a:endParaRPr lang="cs-CZ" sz="2800" dirty="0">
              <a:solidFill>
                <a:schemeClr val="bg2"/>
              </a:solidFill>
            </a:endParaRPr>
          </a:p>
          <a:p>
            <a:pPr marL="571500" lvl="0" indent="-571500">
              <a:spcBef>
                <a:spcPts val="600"/>
              </a:spcBef>
              <a:buClr>
                <a:schemeClr val="bg2"/>
              </a:buClr>
              <a:buSzPct val="80000"/>
              <a:buFont typeface="Arial" panose="020B0604020202020204" pitchFamily="34" charset="0"/>
              <a:buChar char="─"/>
            </a:pPr>
            <a:endParaRPr lang="cs-CZ" sz="2800" dirty="0">
              <a:solidFill>
                <a:schemeClr val="bg2"/>
              </a:solidFill>
            </a:endParaRPr>
          </a:p>
          <a:p>
            <a:pPr marL="571500" marR="0" lvl="0" indent="-571500" algn="l" rtl="0">
              <a:lnSpc>
                <a:spcPct val="90000"/>
              </a:lnSpc>
              <a:spcBef>
                <a:spcPts val="600"/>
              </a:spcBef>
              <a:buClr>
                <a:schemeClr val="bg2"/>
              </a:buClr>
              <a:buSzPct val="80000"/>
              <a:buFont typeface="Arial" panose="020B0604020202020204" pitchFamily="34" charset="0"/>
              <a:buChar char="─"/>
            </a:pPr>
            <a:endParaRPr lang="cs-CZ" sz="2800" i="0" u="none" strike="noStrike" cap="none" dirty="0">
              <a:solidFill>
                <a:schemeClr val="bg2"/>
              </a:solidFill>
              <a:sym typeface="Arial"/>
            </a:endParaRPr>
          </a:p>
          <a:p>
            <a:pPr marL="571500" marR="0" lvl="0" indent="-571500" algn="l" rtl="0">
              <a:lnSpc>
                <a:spcPct val="90000"/>
              </a:lnSpc>
              <a:spcBef>
                <a:spcPts val="600"/>
              </a:spcBef>
              <a:buClr>
                <a:schemeClr val="bg2"/>
              </a:buClr>
              <a:buSzPct val="80000"/>
              <a:buFont typeface="Arial" panose="020B0604020202020204" pitchFamily="34" charset="0"/>
              <a:buChar char="─"/>
            </a:pPr>
            <a:endParaRPr lang="cs-CZ" sz="2800" i="0" u="none" strike="noStrike" cap="none" dirty="0">
              <a:solidFill>
                <a:schemeClr val="bg2"/>
              </a:solidFill>
              <a:sym typeface="Arial"/>
            </a:endParaRPr>
          </a:p>
          <a:p>
            <a:pPr marR="0" lvl="0" algn="l" rtl="0">
              <a:lnSpc>
                <a:spcPct val="90000"/>
              </a:lnSpc>
              <a:spcBef>
                <a:spcPts val="0"/>
              </a:spcBef>
              <a:buClr>
                <a:srgbClr val="257D40"/>
              </a:buClr>
              <a:buSzPct val="80000"/>
            </a:pPr>
            <a:endParaRPr lang="cs-CZ" sz="3600" i="0" u="none" strike="noStrike" cap="none" dirty="0">
              <a:solidFill>
                <a:srgbClr val="257D40"/>
              </a:solidFill>
              <a:sym typeface="Arial"/>
            </a:endParaRPr>
          </a:p>
          <a:p>
            <a:pPr marL="742950" marR="0" lvl="0" indent="-742950" algn="l" rtl="0">
              <a:lnSpc>
                <a:spcPct val="90000"/>
              </a:lnSpc>
              <a:spcBef>
                <a:spcPts val="0"/>
              </a:spcBef>
              <a:buClr>
                <a:srgbClr val="A20000"/>
              </a:buClr>
              <a:buSzPct val="80000"/>
              <a:buFont typeface="+mj-lt"/>
              <a:buAutoNum type="arabicPeriod"/>
            </a:pPr>
            <a:endParaRPr lang="cs-CZ" sz="3600" i="0" u="none" strike="noStrike" cap="none" dirty="0">
              <a:solidFill>
                <a:srgbClr val="A20000"/>
              </a:solidFill>
              <a:sym typeface="Arial"/>
            </a:endParaRPr>
          </a:p>
        </p:txBody>
      </p:sp>
    </p:spTree>
    <p:extLst>
      <p:ext uri="{BB962C8B-B14F-4D97-AF65-F5344CB8AC3E}">
        <p14:creationId xmlns:p14="http://schemas.microsoft.com/office/powerpoint/2010/main" val="28038175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4">
            <a:lum/>
          </a:blip>
          <a:srcRect/>
          <a:stretch>
            <a:fillRect/>
          </a:stretch>
        </a:blipFill>
        <a:effectLst/>
      </p:bgPr>
    </p:bg>
    <p:spTree>
      <p:nvGrpSpPr>
        <p:cNvPr id="1" name="Shape 177"/>
        <p:cNvGrpSpPr/>
        <p:nvPr/>
      </p:nvGrpSpPr>
      <p:grpSpPr>
        <a:xfrm>
          <a:off x="0" y="0"/>
          <a:ext cx="0" cy="0"/>
          <a:chOff x="0" y="0"/>
          <a:chExt cx="0" cy="0"/>
        </a:xfrm>
      </p:grpSpPr>
      <p:sp>
        <p:nvSpPr>
          <p:cNvPr id="178" name="Shape 178"/>
          <p:cNvSpPr txBox="1">
            <a:spLocks noGrp="1"/>
          </p:cNvSpPr>
          <p:nvPr>
            <p:ph type="ctrTitle"/>
          </p:nvPr>
        </p:nvSpPr>
        <p:spPr>
          <a:xfrm>
            <a:off x="1080000" y="1478604"/>
            <a:ext cx="10273799" cy="1264596"/>
          </a:xfrm>
          <a:prstGeom prst="rect">
            <a:avLst/>
          </a:prstGeom>
          <a:noFill/>
          <a:ln>
            <a:noFill/>
          </a:ln>
        </p:spPr>
        <p:txBody>
          <a:bodyPr lIns="91425" tIns="45700" rIns="91425" bIns="45700" anchor="b" anchorCtr="0">
            <a:noAutofit/>
          </a:bodyPr>
          <a:lstStyle/>
          <a:p>
            <a:pPr marL="0" marR="0" lvl="0" indent="0" algn="l" rtl="0">
              <a:lnSpc>
                <a:spcPct val="90000"/>
              </a:lnSpc>
              <a:spcBef>
                <a:spcPts val="0"/>
              </a:spcBef>
              <a:buClr>
                <a:schemeClr val="dk1"/>
              </a:buClr>
              <a:buSzPct val="25000"/>
              <a:buFont typeface="Arial"/>
              <a:buNone/>
            </a:pPr>
            <a:r>
              <a:rPr lang="cs-CZ" dirty="0">
                <a:solidFill>
                  <a:srgbClr val="01B6AD"/>
                </a:solidFill>
              </a:rPr>
              <a:t>Finanční žraloci</a:t>
            </a:r>
            <a:endParaRPr sz="6000" b="0" i="0" u="none" strike="noStrike" cap="none" dirty="0">
              <a:solidFill>
                <a:srgbClr val="01B6AD"/>
              </a:solidFill>
              <a:sym typeface="Arial"/>
            </a:endParaRPr>
          </a:p>
        </p:txBody>
      </p:sp>
      <p:sp>
        <p:nvSpPr>
          <p:cNvPr id="179" name="Shape 179"/>
          <p:cNvSpPr txBox="1">
            <a:spLocks noGrp="1"/>
          </p:cNvSpPr>
          <p:nvPr>
            <p:ph type="subTitle" idx="1"/>
          </p:nvPr>
        </p:nvSpPr>
        <p:spPr>
          <a:xfrm>
            <a:off x="1080000" y="3015574"/>
            <a:ext cx="10273799" cy="3365425"/>
          </a:xfrm>
          <a:prstGeom prst="rect">
            <a:avLst/>
          </a:prstGeom>
          <a:noFill/>
          <a:ln>
            <a:noFill/>
          </a:ln>
        </p:spPr>
        <p:txBody>
          <a:bodyPr lIns="91425" tIns="45700" rIns="91425" bIns="45700" anchor="t" anchorCtr="0">
            <a:noAutofit/>
          </a:bodyPr>
          <a:lstStyle/>
          <a:p>
            <a:pPr marL="457200" lvl="0" indent="-457200">
              <a:spcBef>
                <a:spcPts val="600"/>
              </a:spcBef>
              <a:buClr>
                <a:srgbClr val="01B6AD"/>
              </a:buClr>
              <a:buSzPct val="80000"/>
              <a:buFont typeface="Arial" panose="020B0604020202020204" pitchFamily="34" charset="0"/>
              <a:buChar char="─"/>
            </a:pPr>
            <a:r>
              <a:rPr lang="cs-CZ" sz="4000" dirty="0">
                <a:solidFill>
                  <a:schemeClr val="bg2"/>
                </a:solidFill>
              </a:rPr>
              <a:t>Lichva</a:t>
            </a:r>
          </a:p>
          <a:p>
            <a:pPr marL="457200" lvl="0" indent="-457200">
              <a:spcBef>
                <a:spcPts val="600"/>
              </a:spcBef>
              <a:buClr>
                <a:srgbClr val="01B6AD"/>
              </a:buClr>
              <a:buSzPct val="80000"/>
              <a:buFont typeface="Arial" panose="020B0604020202020204" pitchFamily="34" charset="0"/>
              <a:buChar char="─"/>
            </a:pPr>
            <a:r>
              <a:rPr lang="cs-CZ" sz="4000" dirty="0">
                <a:solidFill>
                  <a:schemeClr val="bg2"/>
                </a:solidFill>
              </a:rPr>
              <a:t>Nevýhodné a nesrozumitelné smlouvy</a:t>
            </a:r>
          </a:p>
          <a:p>
            <a:pPr marL="457200" lvl="0" indent="-457200">
              <a:spcBef>
                <a:spcPts val="600"/>
              </a:spcBef>
              <a:buClr>
                <a:srgbClr val="01B6AD"/>
              </a:buClr>
              <a:buSzPct val="80000"/>
              <a:buFont typeface="Arial" panose="020B0604020202020204" pitchFamily="34" charset="0"/>
              <a:buChar char="─"/>
            </a:pPr>
            <a:r>
              <a:rPr lang="cs-CZ" sz="4000" dirty="0">
                <a:solidFill>
                  <a:schemeClr val="bg2"/>
                </a:solidFill>
              </a:rPr>
              <a:t>Předražené telefonní linky</a:t>
            </a:r>
          </a:p>
          <a:p>
            <a:pPr marL="457200" lvl="0" indent="-457200">
              <a:spcBef>
                <a:spcPts val="600"/>
              </a:spcBef>
              <a:buClr>
                <a:srgbClr val="01B6AD"/>
              </a:buClr>
              <a:buSzPct val="80000"/>
              <a:buFont typeface="Arial" panose="020B0604020202020204" pitchFamily="34" charset="0"/>
              <a:buChar char="─"/>
            </a:pPr>
            <a:r>
              <a:rPr lang="cs-CZ" sz="4000" dirty="0">
                <a:solidFill>
                  <a:schemeClr val="bg2"/>
                </a:solidFill>
              </a:rPr>
              <a:t>Bianko směnka</a:t>
            </a:r>
          </a:p>
          <a:p>
            <a:pPr marL="457200" lvl="0" indent="-457200">
              <a:spcBef>
                <a:spcPts val="600"/>
              </a:spcBef>
              <a:buClr>
                <a:srgbClr val="01B6AD"/>
              </a:buClr>
              <a:buSzPct val="80000"/>
              <a:buFont typeface="Arial" panose="020B0604020202020204" pitchFamily="34" charset="0"/>
              <a:buChar char="─"/>
            </a:pPr>
            <a:r>
              <a:rPr lang="cs-CZ" sz="4000" dirty="0">
                <a:solidFill>
                  <a:schemeClr val="bg2"/>
                </a:solidFill>
              </a:rPr>
              <a:t>Občanské poradny</a:t>
            </a:r>
          </a:p>
          <a:p>
            <a:pPr lvl="0">
              <a:spcBef>
                <a:spcPts val="600"/>
              </a:spcBef>
              <a:buClr>
                <a:srgbClr val="01B6AD"/>
              </a:buClr>
              <a:buSzPct val="80000"/>
            </a:pPr>
            <a:endParaRPr lang="cs-CZ" sz="2800" dirty="0">
              <a:solidFill>
                <a:schemeClr val="bg2"/>
              </a:solidFill>
            </a:endParaRPr>
          </a:p>
          <a:p>
            <a:pPr marL="457200" lvl="0" indent="-457200">
              <a:spcBef>
                <a:spcPts val="600"/>
              </a:spcBef>
              <a:buClr>
                <a:srgbClr val="01B6AD"/>
              </a:buClr>
              <a:buSzPct val="80000"/>
              <a:buFont typeface="Arial" panose="020B0604020202020204" pitchFamily="34" charset="0"/>
              <a:buChar char="─"/>
            </a:pPr>
            <a:endParaRPr lang="cs-CZ" sz="2800" dirty="0">
              <a:solidFill>
                <a:schemeClr val="bg2"/>
              </a:solidFill>
            </a:endParaRPr>
          </a:p>
          <a:p>
            <a:pPr marL="571500" lvl="0" indent="-571500">
              <a:spcBef>
                <a:spcPts val="600"/>
              </a:spcBef>
              <a:buClr>
                <a:schemeClr val="bg2"/>
              </a:buClr>
              <a:buSzPct val="80000"/>
              <a:buFont typeface="Arial" panose="020B0604020202020204" pitchFamily="34" charset="0"/>
              <a:buChar char="─"/>
            </a:pPr>
            <a:endParaRPr lang="cs-CZ" sz="2800" dirty="0">
              <a:solidFill>
                <a:schemeClr val="bg2"/>
              </a:solidFill>
            </a:endParaRPr>
          </a:p>
          <a:p>
            <a:pPr marL="571500" lvl="0" indent="-571500">
              <a:spcBef>
                <a:spcPts val="600"/>
              </a:spcBef>
              <a:buClr>
                <a:schemeClr val="bg2"/>
              </a:buClr>
              <a:buSzPct val="80000"/>
              <a:buFont typeface="Arial" panose="020B0604020202020204" pitchFamily="34" charset="0"/>
              <a:buChar char="─"/>
            </a:pPr>
            <a:endParaRPr lang="cs-CZ" sz="2800" dirty="0">
              <a:solidFill>
                <a:schemeClr val="bg2"/>
              </a:solidFill>
            </a:endParaRPr>
          </a:p>
          <a:p>
            <a:pPr marL="571500" marR="0" lvl="0" indent="-571500" algn="l" rtl="0">
              <a:lnSpc>
                <a:spcPct val="90000"/>
              </a:lnSpc>
              <a:spcBef>
                <a:spcPts val="600"/>
              </a:spcBef>
              <a:buClr>
                <a:schemeClr val="bg2"/>
              </a:buClr>
              <a:buSzPct val="80000"/>
              <a:buFont typeface="Arial" panose="020B0604020202020204" pitchFamily="34" charset="0"/>
              <a:buChar char="─"/>
            </a:pPr>
            <a:endParaRPr lang="cs-CZ" sz="2800" i="0" u="none" strike="noStrike" cap="none" dirty="0">
              <a:solidFill>
                <a:schemeClr val="bg2"/>
              </a:solidFill>
              <a:sym typeface="Arial"/>
            </a:endParaRPr>
          </a:p>
          <a:p>
            <a:pPr marL="571500" marR="0" lvl="0" indent="-571500" algn="l" rtl="0">
              <a:lnSpc>
                <a:spcPct val="90000"/>
              </a:lnSpc>
              <a:spcBef>
                <a:spcPts val="600"/>
              </a:spcBef>
              <a:buClr>
                <a:schemeClr val="bg2"/>
              </a:buClr>
              <a:buSzPct val="80000"/>
              <a:buFont typeface="Arial" panose="020B0604020202020204" pitchFamily="34" charset="0"/>
              <a:buChar char="─"/>
            </a:pPr>
            <a:endParaRPr lang="cs-CZ" sz="2800" i="0" u="none" strike="noStrike" cap="none" dirty="0">
              <a:solidFill>
                <a:schemeClr val="bg2"/>
              </a:solidFill>
              <a:sym typeface="Arial"/>
            </a:endParaRPr>
          </a:p>
          <a:p>
            <a:pPr marR="0" lvl="0" algn="l" rtl="0">
              <a:lnSpc>
                <a:spcPct val="90000"/>
              </a:lnSpc>
              <a:spcBef>
                <a:spcPts val="0"/>
              </a:spcBef>
              <a:buClr>
                <a:srgbClr val="257D40"/>
              </a:buClr>
              <a:buSzPct val="80000"/>
            </a:pPr>
            <a:endParaRPr lang="cs-CZ" sz="3600" i="0" u="none" strike="noStrike" cap="none" dirty="0">
              <a:solidFill>
                <a:srgbClr val="257D40"/>
              </a:solidFill>
              <a:sym typeface="Arial"/>
            </a:endParaRPr>
          </a:p>
          <a:p>
            <a:pPr marL="742950" marR="0" lvl="0" indent="-742950" algn="l" rtl="0">
              <a:lnSpc>
                <a:spcPct val="90000"/>
              </a:lnSpc>
              <a:spcBef>
                <a:spcPts val="0"/>
              </a:spcBef>
              <a:buClr>
                <a:srgbClr val="A20000"/>
              </a:buClr>
              <a:buSzPct val="80000"/>
              <a:buFont typeface="+mj-lt"/>
              <a:buAutoNum type="arabicPeriod"/>
            </a:pPr>
            <a:endParaRPr lang="cs-CZ" sz="3600" i="0" u="none" strike="noStrike" cap="none" dirty="0">
              <a:solidFill>
                <a:srgbClr val="A20000"/>
              </a:solidFill>
              <a:sym typeface="Arial"/>
            </a:endParaRPr>
          </a:p>
        </p:txBody>
      </p:sp>
      <p:graphicFrame>
        <p:nvGraphicFramePr>
          <p:cNvPr id="5" name="Objekt 4">
            <a:extLst>
              <a:ext uri="{FF2B5EF4-FFF2-40B4-BE49-F238E27FC236}">
                <a16:creationId xmlns:a16="http://schemas.microsoft.com/office/drawing/2014/main" id="{7C7D0BF4-CFC2-43C2-BFD1-B742619FCDEB}"/>
              </a:ext>
            </a:extLst>
          </p:cNvPr>
          <p:cNvGraphicFramePr>
            <a:graphicFrameLocks noChangeAspect="1"/>
          </p:cNvGraphicFramePr>
          <p:nvPr>
            <p:extLst>
              <p:ext uri="{D42A27DB-BD31-4B8C-83A1-F6EECF244321}">
                <p14:modId xmlns:p14="http://schemas.microsoft.com/office/powerpoint/2010/main" val="4240774842"/>
              </p:ext>
            </p:extLst>
          </p:nvPr>
        </p:nvGraphicFramePr>
        <p:xfrm>
          <a:off x="8010390" y="5379396"/>
          <a:ext cx="2865438" cy="488950"/>
        </p:xfrm>
        <a:graphic>
          <a:graphicData uri="http://schemas.openxmlformats.org/presentationml/2006/ole">
            <mc:AlternateContent xmlns:mc="http://schemas.openxmlformats.org/markup-compatibility/2006">
              <mc:Choice xmlns:v="urn:schemas-microsoft-com:vml" Requires="v">
                <p:oleObj spid="_x0000_s1030" name="Objekt prostředí balíčkovače" showAsIcon="1" r:id="rId5" imgW="2864880" imgH="488520" progId="Package">
                  <p:embed/>
                </p:oleObj>
              </mc:Choice>
              <mc:Fallback>
                <p:oleObj name="Objekt prostředí balíčkovače" showAsIcon="1" r:id="rId5" imgW="2864880" imgH="488520" progId="Package">
                  <p:embed/>
                  <p:pic>
                    <p:nvPicPr>
                      <p:cNvPr id="0" name=""/>
                      <p:cNvPicPr/>
                      <p:nvPr/>
                    </p:nvPicPr>
                    <p:blipFill>
                      <a:blip r:embed="rId6"/>
                      <a:stretch>
                        <a:fillRect/>
                      </a:stretch>
                    </p:blipFill>
                    <p:spPr>
                      <a:xfrm>
                        <a:off x="8010390" y="5379396"/>
                        <a:ext cx="2865438" cy="488950"/>
                      </a:xfrm>
                      <a:prstGeom prst="rect">
                        <a:avLst/>
                      </a:prstGeom>
                    </p:spPr>
                  </p:pic>
                </p:oleObj>
              </mc:Fallback>
            </mc:AlternateContent>
          </a:graphicData>
        </a:graphic>
      </p:graphicFrame>
    </p:spTree>
    <p:extLst>
      <p:ext uri="{BB962C8B-B14F-4D97-AF65-F5344CB8AC3E}">
        <p14:creationId xmlns:p14="http://schemas.microsoft.com/office/powerpoint/2010/main" val="22401249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a:stretch>
        </a:blipFill>
        <a:effectLst/>
      </p:bgPr>
    </p:bg>
    <p:spTree>
      <p:nvGrpSpPr>
        <p:cNvPr id="1" name="Shape 177"/>
        <p:cNvGrpSpPr/>
        <p:nvPr/>
      </p:nvGrpSpPr>
      <p:grpSpPr>
        <a:xfrm>
          <a:off x="0" y="0"/>
          <a:ext cx="0" cy="0"/>
          <a:chOff x="0" y="0"/>
          <a:chExt cx="0" cy="0"/>
        </a:xfrm>
      </p:grpSpPr>
      <p:sp>
        <p:nvSpPr>
          <p:cNvPr id="178" name="Shape 178"/>
          <p:cNvSpPr txBox="1">
            <a:spLocks noGrp="1"/>
          </p:cNvSpPr>
          <p:nvPr>
            <p:ph type="ctrTitle"/>
          </p:nvPr>
        </p:nvSpPr>
        <p:spPr>
          <a:xfrm>
            <a:off x="1080000" y="477002"/>
            <a:ext cx="10273799" cy="1040514"/>
          </a:xfrm>
          <a:prstGeom prst="rect">
            <a:avLst/>
          </a:prstGeom>
          <a:noFill/>
          <a:ln>
            <a:noFill/>
          </a:ln>
        </p:spPr>
        <p:txBody>
          <a:bodyPr lIns="91425" tIns="45700" rIns="91425" bIns="45700" anchor="b" anchorCtr="0">
            <a:noAutofit/>
          </a:bodyPr>
          <a:lstStyle/>
          <a:p>
            <a:pPr marL="0" marR="0" lvl="0" indent="0" algn="l" rtl="0">
              <a:lnSpc>
                <a:spcPct val="90000"/>
              </a:lnSpc>
              <a:spcBef>
                <a:spcPts val="0"/>
              </a:spcBef>
              <a:buClr>
                <a:schemeClr val="dk1"/>
              </a:buClr>
              <a:buSzPct val="25000"/>
              <a:buFont typeface="Arial"/>
              <a:buNone/>
            </a:pPr>
            <a:r>
              <a:rPr lang="cs-CZ" dirty="0">
                <a:solidFill>
                  <a:srgbClr val="01B6AD"/>
                </a:solidFill>
              </a:rPr>
              <a:t>Zajímavá videa</a:t>
            </a:r>
            <a:endParaRPr sz="6000" b="0" i="0" u="none" strike="noStrike" cap="none" dirty="0">
              <a:solidFill>
                <a:schemeClr val="bg2"/>
              </a:solidFill>
              <a:sym typeface="Arial"/>
            </a:endParaRPr>
          </a:p>
        </p:txBody>
      </p:sp>
      <p:sp>
        <p:nvSpPr>
          <p:cNvPr id="179" name="Shape 179"/>
          <p:cNvSpPr txBox="1">
            <a:spLocks noGrp="1"/>
          </p:cNvSpPr>
          <p:nvPr>
            <p:ph type="subTitle" idx="1"/>
          </p:nvPr>
        </p:nvSpPr>
        <p:spPr>
          <a:xfrm>
            <a:off x="1080000" y="1517516"/>
            <a:ext cx="10273799" cy="4863483"/>
          </a:xfrm>
          <a:prstGeom prst="rect">
            <a:avLst/>
          </a:prstGeom>
          <a:noFill/>
          <a:ln>
            <a:noFill/>
          </a:ln>
        </p:spPr>
        <p:txBody>
          <a:bodyPr lIns="91425" tIns="45700" rIns="91425" bIns="45700" anchor="t" anchorCtr="0">
            <a:noAutofit/>
          </a:bodyPr>
          <a:lstStyle/>
          <a:p>
            <a:pPr lvl="0">
              <a:spcBef>
                <a:spcPts val="600"/>
              </a:spcBef>
              <a:buClr>
                <a:srgbClr val="01B6AD"/>
              </a:buClr>
              <a:buSzPct val="80000"/>
            </a:pPr>
            <a:r>
              <a:rPr lang="cs-CZ" dirty="0">
                <a:hlinkClick r:id="rId4"/>
              </a:rPr>
              <a:t>https://www.youtube.com/watch?v=ukhM4c-WXoM&amp;feature=youtu.be</a:t>
            </a:r>
            <a:endParaRPr lang="cs-CZ" dirty="0"/>
          </a:p>
          <a:p>
            <a:pPr lvl="0">
              <a:spcBef>
                <a:spcPts val="600"/>
              </a:spcBef>
              <a:buClr>
                <a:srgbClr val="01B6AD"/>
              </a:buClr>
              <a:buSzPct val="80000"/>
            </a:pPr>
            <a:r>
              <a:rPr lang="cs-CZ" dirty="0">
                <a:solidFill>
                  <a:srgbClr val="FF0000"/>
                </a:solidFill>
              </a:rPr>
              <a:t>Nezkreslená věda-FG</a:t>
            </a:r>
          </a:p>
          <a:p>
            <a:pPr lvl="0">
              <a:spcBef>
                <a:spcPts val="600"/>
              </a:spcBef>
              <a:buClr>
                <a:srgbClr val="01B6AD"/>
              </a:buClr>
              <a:buSzPct val="80000"/>
            </a:pPr>
            <a:r>
              <a:rPr lang="cs-CZ" dirty="0">
                <a:hlinkClick r:id="rId5"/>
              </a:rPr>
              <a:t>https://www.youtube.com/watch?v=HrQTBqxbNZ0&amp;t=16s</a:t>
            </a:r>
            <a:endParaRPr lang="cs-CZ" b="1" dirty="0"/>
          </a:p>
          <a:p>
            <a:pPr lvl="0">
              <a:spcBef>
                <a:spcPts val="600"/>
              </a:spcBef>
              <a:buClr>
                <a:srgbClr val="01B6AD"/>
              </a:buClr>
              <a:buSzPct val="80000"/>
            </a:pPr>
            <a:r>
              <a:rPr lang="cs-CZ" dirty="0">
                <a:solidFill>
                  <a:srgbClr val="FF0000"/>
                </a:solidFill>
              </a:rPr>
              <a:t>O penězích a lidech</a:t>
            </a:r>
          </a:p>
          <a:p>
            <a:pPr lvl="0">
              <a:spcBef>
                <a:spcPts val="600"/>
              </a:spcBef>
              <a:buClr>
                <a:schemeClr val="bg2"/>
              </a:buClr>
              <a:buSzPct val="80000"/>
            </a:pPr>
            <a:r>
              <a:rPr lang="cs-CZ" dirty="0">
                <a:hlinkClick r:id="rId6"/>
              </a:rPr>
              <a:t>https://www.youtube.com/channel/UCssX74gKtrms4A3MDvlZNww</a:t>
            </a:r>
            <a:endParaRPr lang="cs-CZ" dirty="0"/>
          </a:p>
          <a:p>
            <a:pPr lvl="0">
              <a:spcBef>
                <a:spcPts val="600"/>
              </a:spcBef>
              <a:buClr>
                <a:schemeClr val="bg2"/>
              </a:buClr>
              <a:buSzPct val="80000"/>
            </a:pPr>
            <a:r>
              <a:rPr lang="cs-CZ" dirty="0">
                <a:solidFill>
                  <a:srgbClr val="FF0000"/>
                </a:solidFill>
              </a:rPr>
              <a:t>Rozpoznáš včas dluhovou past? 4 videa pro </a:t>
            </a:r>
            <a:r>
              <a:rPr lang="cs-CZ" dirty="0" err="1">
                <a:solidFill>
                  <a:srgbClr val="FF0000"/>
                </a:solidFill>
              </a:rPr>
              <a:t>teenegaery</a:t>
            </a:r>
            <a:endParaRPr lang="cs-CZ" dirty="0">
              <a:solidFill>
                <a:srgbClr val="FF0000"/>
              </a:solidFill>
            </a:endParaRPr>
          </a:p>
          <a:p>
            <a:pPr>
              <a:spcBef>
                <a:spcPts val="600"/>
              </a:spcBef>
              <a:buClr>
                <a:schemeClr val="bg2"/>
              </a:buClr>
              <a:buSzPct val="80000"/>
            </a:pPr>
            <a:r>
              <a:rPr lang="cs-CZ" dirty="0">
                <a:hlinkClick r:id="rId7"/>
              </a:rPr>
              <a:t>https://www.youtube.com/watch?v=XBZsHpIvrq8&amp;list=PLJBJQtzWUE6MhhEoUmjK8-Oav7J7vIJtg</a:t>
            </a:r>
            <a:endParaRPr lang="cs-CZ" dirty="0"/>
          </a:p>
          <a:p>
            <a:pPr lvl="0">
              <a:spcBef>
                <a:spcPts val="600"/>
              </a:spcBef>
              <a:buClr>
                <a:schemeClr val="bg2"/>
              </a:buClr>
              <a:buSzPct val="80000"/>
            </a:pPr>
            <a:r>
              <a:rPr lang="cs-CZ" dirty="0">
                <a:solidFill>
                  <a:srgbClr val="FF0000"/>
                </a:solidFill>
              </a:rPr>
              <a:t>Bohatí a chudí</a:t>
            </a:r>
          </a:p>
          <a:p>
            <a:pPr lvl="0">
              <a:spcBef>
                <a:spcPts val="600"/>
              </a:spcBef>
              <a:buClr>
                <a:schemeClr val="bg2"/>
              </a:buClr>
              <a:buSzPct val="80000"/>
            </a:pPr>
            <a:r>
              <a:rPr lang="cs-CZ" dirty="0">
                <a:hlinkClick r:id="rId8"/>
              </a:rPr>
              <a:t>https://www.youtube.com/watch?v=o_fLzJv6Q9g&amp;feature=youtu.be</a:t>
            </a:r>
            <a:endParaRPr lang="cs-CZ" dirty="0"/>
          </a:p>
          <a:p>
            <a:pPr lvl="0">
              <a:spcBef>
                <a:spcPts val="600"/>
              </a:spcBef>
              <a:buClr>
                <a:schemeClr val="bg2"/>
              </a:buClr>
              <a:buSzPct val="80000"/>
            </a:pPr>
            <a:r>
              <a:rPr lang="cs-CZ" dirty="0">
                <a:solidFill>
                  <a:srgbClr val="FF0000"/>
                </a:solidFill>
              </a:rPr>
              <a:t>Nezkreslená věda-Dějiny peněz</a:t>
            </a:r>
          </a:p>
          <a:p>
            <a:pPr lvl="0">
              <a:spcBef>
                <a:spcPts val="600"/>
              </a:spcBef>
              <a:buClr>
                <a:schemeClr val="bg2"/>
              </a:buClr>
              <a:buSzPct val="80000"/>
            </a:pPr>
            <a:endParaRPr lang="cs-CZ" dirty="0">
              <a:solidFill>
                <a:srgbClr val="FF0000"/>
              </a:solidFill>
            </a:endParaRPr>
          </a:p>
          <a:p>
            <a:pPr marL="571500" lvl="0" indent="-571500">
              <a:spcBef>
                <a:spcPts val="600"/>
              </a:spcBef>
              <a:buClr>
                <a:schemeClr val="bg2"/>
              </a:buClr>
              <a:buSzPct val="80000"/>
              <a:buFont typeface="Arial" panose="020B0604020202020204" pitchFamily="34" charset="0"/>
              <a:buChar char="─"/>
            </a:pPr>
            <a:endParaRPr lang="cs-CZ" dirty="0">
              <a:solidFill>
                <a:schemeClr val="bg2"/>
              </a:solidFill>
            </a:endParaRPr>
          </a:p>
          <a:p>
            <a:pPr marL="571500" marR="0" lvl="0" indent="-571500" algn="l" rtl="0">
              <a:lnSpc>
                <a:spcPct val="90000"/>
              </a:lnSpc>
              <a:spcBef>
                <a:spcPts val="600"/>
              </a:spcBef>
              <a:buClr>
                <a:schemeClr val="bg2"/>
              </a:buClr>
              <a:buSzPct val="80000"/>
              <a:buFont typeface="Arial" panose="020B0604020202020204" pitchFamily="34" charset="0"/>
              <a:buChar char="─"/>
            </a:pPr>
            <a:endParaRPr lang="cs-CZ" sz="2800" i="0" u="none" strike="noStrike" cap="none" dirty="0">
              <a:solidFill>
                <a:schemeClr val="bg2"/>
              </a:solidFill>
              <a:sym typeface="Arial"/>
            </a:endParaRPr>
          </a:p>
          <a:p>
            <a:pPr marL="571500" marR="0" lvl="0" indent="-571500" algn="l" rtl="0">
              <a:lnSpc>
                <a:spcPct val="90000"/>
              </a:lnSpc>
              <a:spcBef>
                <a:spcPts val="600"/>
              </a:spcBef>
              <a:buClr>
                <a:schemeClr val="bg2"/>
              </a:buClr>
              <a:buSzPct val="80000"/>
              <a:buFont typeface="Arial" panose="020B0604020202020204" pitchFamily="34" charset="0"/>
              <a:buChar char="─"/>
            </a:pPr>
            <a:endParaRPr lang="cs-CZ" sz="2800" i="0" u="none" strike="noStrike" cap="none" dirty="0">
              <a:solidFill>
                <a:schemeClr val="bg2"/>
              </a:solidFill>
              <a:sym typeface="Arial"/>
            </a:endParaRPr>
          </a:p>
          <a:p>
            <a:pPr marR="0" lvl="0" algn="l" rtl="0">
              <a:lnSpc>
                <a:spcPct val="90000"/>
              </a:lnSpc>
              <a:spcBef>
                <a:spcPts val="0"/>
              </a:spcBef>
              <a:buClr>
                <a:srgbClr val="257D40"/>
              </a:buClr>
              <a:buSzPct val="80000"/>
            </a:pPr>
            <a:endParaRPr lang="cs-CZ" sz="3600" i="0" u="none" strike="noStrike" cap="none" dirty="0">
              <a:solidFill>
                <a:srgbClr val="257D40"/>
              </a:solidFill>
              <a:sym typeface="Arial"/>
            </a:endParaRPr>
          </a:p>
          <a:p>
            <a:pPr marL="742950" marR="0" lvl="0" indent="-742950" algn="l" rtl="0">
              <a:lnSpc>
                <a:spcPct val="90000"/>
              </a:lnSpc>
              <a:spcBef>
                <a:spcPts val="0"/>
              </a:spcBef>
              <a:buClr>
                <a:srgbClr val="A20000"/>
              </a:buClr>
              <a:buSzPct val="80000"/>
              <a:buFont typeface="+mj-lt"/>
              <a:buAutoNum type="arabicPeriod"/>
            </a:pPr>
            <a:endParaRPr lang="cs-CZ" sz="3600" i="0" u="none" strike="noStrike" cap="none" dirty="0">
              <a:solidFill>
                <a:srgbClr val="A20000"/>
              </a:solidFill>
              <a:sym typeface="Arial"/>
            </a:endParaRPr>
          </a:p>
        </p:txBody>
      </p:sp>
    </p:spTree>
    <p:extLst>
      <p:ext uri="{BB962C8B-B14F-4D97-AF65-F5344CB8AC3E}">
        <p14:creationId xmlns:p14="http://schemas.microsoft.com/office/powerpoint/2010/main" val="1270164953"/>
      </p:ext>
    </p:extLst>
  </p:cSld>
  <p:clrMapOvr>
    <a:masterClrMapping/>
  </p:clrMapOvr>
</p:sld>
</file>

<file path=ppt/theme/theme1.xml><?xml version="1.0" encoding="utf-8"?>
<a:theme xmlns:a="http://schemas.openxmlformats.org/drawingml/2006/main" name="Motiv Office">
  <a:themeElements>
    <a:clrScheme name="Kancelář">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2979</TotalTime>
  <Words>626</Words>
  <Application>Microsoft Office PowerPoint</Application>
  <PresentationFormat>Širokoúhlá obrazovka</PresentationFormat>
  <Paragraphs>128</Paragraphs>
  <Slides>6</Slides>
  <Notes>6</Notes>
  <HiddenSlides>0</HiddenSlides>
  <MMClips>0</MMClips>
  <ScaleCrop>false</ScaleCrop>
  <HeadingPairs>
    <vt:vector size="8" baseType="variant">
      <vt:variant>
        <vt:lpstr>Použitá písma</vt:lpstr>
      </vt:variant>
      <vt:variant>
        <vt:i4>3</vt:i4>
      </vt:variant>
      <vt:variant>
        <vt:lpstr>Motiv</vt:lpstr>
      </vt:variant>
      <vt:variant>
        <vt:i4>1</vt:i4>
      </vt:variant>
      <vt:variant>
        <vt:lpstr>Vložené servery OLE</vt:lpstr>
      </vt:variant>
      <vt:variant>
        <vt:i4>1</vt:i4>
      </vt:variant>
      <vt:variant>
        <vt:lpstr>Nadpisy snímků</vt:lpstr>
      </vt:variant>
      <vt:variant>
        <vt:i4>6</vt:i4>
      </vt:variant>
    </vt:vector>
  </HeadingPairs>
  <TitlesOfParts>
    <vt:vector size="11" baseType="lpstr">
      <vt:lpstr>Arial</vt:lpstr>
      <vt:lpstr>Calibri</vt:lpstr>
      <vt:lpstr>Wingdings</vt:lpstr>
      <vt:lpstr>Motiv Office</vt:lpstr>
      <vt:lpstr>Objekt prostředí balíčkovače</vt:lpstr>
      <vt:lpstr>finanční produkty</vt:lpstr>
      <vt:lpstr>BĚŽNÝ ÚČET</vt:lpstr>
      <vt:lpstr>PLATEBNÍ KARTY</vt:lpstr>
      <vt:lpstr>ÚVĚROVÉ PRODUKTY</vt:lpstr>
      <vt:lpstr>Finanční žraloci</vt:lpstr>
      <vt:lpstr>Zajímavá videa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Letem světem  finanční gramotností</dc:title>
  <dc:creator>Kozlová Petra Bc.</dc:creator>
  <cp:lastModifiedBy>Hošáková Miroslava</cp:lastModifiedBy>
  <cp:revision>163</cp:revision>
  <dcterms:modified xsi:type="dcterms:W3CDTF">2019-06-12T05:11:31Z</dcterms:modified>
</cp:coreProperties>
</file>